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61" r:id="rId3"/>
    <p:sldId id="263" r:id="rId4"/>
    <p:sldId id="264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80" r:id="rId14"/>
    <p:sldId id="283" r:id="rId15"/>
    <p:sldId id="276" r:id="rId16"/>
    <p:sldId id="282" r:id="rId17"/>
    <p:sldId id="293" r:id="rId18"/>
    <p:sldId id="260" r:id="rId19"/>
    <p:sldId id="294" r:id="rId20"/>
    <p:sldId id="295" r:id="rId21"/>
    <p:sldId id="266" r:id="rId22"/>
    <p:sldId id="297" r:id="rId23"/>
    <p:sldId id="300" r:id="rId24"/>
    <p:sldId id="298" r:id="rId25"/>
    <p:sldId id="299" r:id="rId26"/>
    <p:sldId id="301" r:id="rId27"/>
    <p:sldId id="265" r:id="rId28"/>
    <p:sldId id="302" r:id="rId29"/>
    <p:sldId id="303" r:id="rId30"/>
    <p:sldId id="305" r:id="rId31"/>
    <p:sldId id="304" r:id="rId32"/>
    <p:sldId id="292" r:id="rId33"/>
  </p:sldIdLst>
  <p:sldSz cx="20104100" cy="11309350"/>
  <p:notesSz cx="20104100" cy="1130935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orbel" panose="020B0503020204020204" pitchFamily="34" charset="0"/>
      <p:regular r:id="rId39"/>
      <p:bold r:id="rId40"/>
      <p:italic r:id="rId41"/>
      <p:boldItalic r:id="rId42"/>
    </p:embeddedFont>
    <p:embeddedFont>
      <p:font typeface="Palatino Linotype" panose="02040502050505030304" pitchFamily="18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2" roundtripDataSignature="AMtx7mhk7eCUZyZdCvrpprpWisNi5mBfP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BAF35C-1F88-485A-A75D-29580A4DC3ED}">
  <a:tblStyle styleId="{8EBAF35C-1F88-485A-A75D-29580A4DC3E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D4EEE03-CD55-4E73-926F-6EA17FC07F11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81108881-F134-41B3-B226-EF896BEFBB3F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B138E16-A934-4F17-BBF1-7E6ECEDAC54B}" styleName="Table_3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822" y="7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ge Luis Espitia Solera" userId="534df6d9113a7cae" providerId="LiveId" clId="{E538AF05-6B31-424A-9E86-D858D8455082}"/>
    <pc:docChg chg="undo custSel modSld">
      <pc:chgData name="Jorge Luis Espitia Solera" userId="534df6d9113a7cae" providerId="LiveId" clId="{E538AF05-6B31-424A-9E86-D858D8455082}" dt="2024-07-25T12:47:07.093" v="610" actId="123"/>
      <pc:docMkLst>
        <pc:docMk/>
      </pc:docMkLst>
      <pc:sldChg chg="modSp mod">
        <pc:chgData name="Jorge Luis Espitia Solera" userId="534df6d9113a7cae" providerId="LiveId" clId="{E538AF05-6B31-424A-9E86-D858D8455082}" dt="2024-07-25T12:28:33.636" v="64" actId="20577"/>
        <pc:sldMkLst>
          <pc:docMk/>
          <pc:sldMk cId="0" sldId="256"/>
        </pc:sldMkLst>
        <pc:spChg chg="mod">
          <ac:chgData name="Jorge Luis Espitia Solera" userId="534df6d9113a7cae" providerId="LiveId" clId="{E538AF05-6B31-424A-9E86-D858D8455082}" dt="2024-07-25T12:28:33.636" v="64" actId="20577"/>
          <ac:spMkLst>
            <pc:docMk/>
            <pc:sldMk cId="0" sldId="256"/>
            <ac:spMk id="139" creationId="{00000000-0000-0000-0000-000000000000}"/>
          </ac:spMkLst>
        </pc:spChg>
      </pc:sldChg>
      <pc:sldChg chg="modSp mod">
        <pc:chgData name="Jorge Luis Espitia Solera" userId="534df6d9113a7cae" providerId="LiveId" clId="{E538AF05-6B31-424A-9E86-D858D8455082}" dt="2024-07-25T12:29:49.604" v="94" actId="20577"/>
        <pc:sldMkLst>
          <pc:docMk/>
          <pc:sldMk cId="0" sldId="257"/>
        </pc:sldMkLst>
        <pc:graphicFrameChg chg="modGraphic">
          <ac:chgData name="Jorge Luis Espitia Solera" userId="534df6d9113a7cae" providerId="LiveId" clId="{E538AF05-6B31-424A-9E86-D858D8455082}" dt="2024-07-25T12:29:49.604" v="94" actId="20577"/>
          <ac:graphicFrameMkLst>
            <pc:docMk/>
            <pc:sldMk cId="0" sldId="257"/>
            <ac:graphicFrameMk id="144" creationId="{00000000-0000-0000-0000-000000000000}"/>
          </ac:graphicFrameMkLst>
        </pc:graphicFrameChg>
      </pc:sldChg>
      <pc:sldChg chg="modSp mod">
        <pc:chgData name="Jorge Luis Espitia Solera" userId="534df6d9113a7cae" providerId="LiveId" clId="{E538AF05-6B31-424A-9E86-D858D8455082}" dt="2024-07-25T12:34:59.810" v="210" actId="20577"/>
        <pc:sldMkLst>
          <pc:docMk/>
          <pc:sldMk cId="0" sldId="276"/>
        </pc:sldMkLst>
        <pc:spChg chg="mod">
          <ac:chgData name="Jorge Luis Espitia Solera" userId="534df6d9113a7cae" providerId="LiveId" clId="{E538AF05-6B31-424A-9E86-D858D8455082}" dt="2024-07-25T12:34:44.492" v="155" actId="20577"/>
          <ac:spMkLst>
            <pc:docMk/>
            <pc:sldMk cId="0" sldId="276"/>
            <ac:spMk id="409" creationId="{00000000-0000-0000-0000-000000000000}"/>
          </ac:spMkLst>
        </pc:spChg>
        <pc:spChg chg="mod">
          <ac:chgData name="Jorge Luis Espitia Solera" userId="534df6d9113a7cae" providerId="LiveId" clId="{E538AF05-6B31-424A-9E86-D858D8455082}" dt="2024-07-25T12:34:59.810" v="210" actId="20577"/>
          <ac:spMkLst>
            <pc:docMk/>
            <pc:sldMk cId="0" sldId="276"/>
            <ac:spMk id="410" creationId="{00000000-0000-0000-0000-000000000000}"/>
          </ac:spMkLst>
        </pc:spChg>
      </pc:sldChg>
      <pc:sldChg chg="modSp mod">
        <pc:chgData name="Jorge Luis Espitia Solera" userId="534df6d9113a7cae" providerId="LiveId" clId="{E538AF05-6B31-424A-9E86-D858D8455082}" dt="2024-07-25T12:46:37.979" v="608" actId="2165"/>
        <pc:sldMkLst>
          <pc:docMk/>
          <pc:sldMk cId="0" sldId="277"/>
        </pc:sldMkLst>
        <pc:graphicFrameChg chg="modGraphic">
          <ac:chgData name="Jorge Luis Espitia Solera" userId="534df6d9113a7cae" providerId="LiveId" clId="{E538AF05-6B31-424A-9E86-D858D8455082}" dt="2024-07-25T12:46:37.979" v="608" actId="2165"/>
          <ac:graphicFrameMkLst>
            <pc:docMk/>
            <pc:sldMk cId="0" sldId="277"/>
            <ac:graphicFrameMk id="415" creationId="{00000000-0000-0000-0000-000000000000}"/>
          </ac:graphicFrameMkLst>
        </pc:graphicFrameChg>
      </pc:sldChg>
      <pc:sldChg chg="modSp mod">
        <pc:chgData name="Jorge Luis Espitia Solera" userId="534df6d9113a7cae" providerId="LiveId" clId="{E538AF05-6B31-424A-9E86-D858D8455082}" dt="2024-07-25T12:47:07.093" v="610" actId="123"/>
        <pc:sldMkLst>
          <pc:docMk/>
          <pc:sldMk cId="0" sldId="278"/>
        </pc:sldMkLst>
        <pc:spChg chg="mod">
          <ac:chgData name="Jorge Luis Espitia Solera" userId="534df6d9113a7cae" providerId="LiveId" clId="{E538AF05-6B31-424A-9E86-D858D8455082}" dt="2024-07-25T12:47:07.093" v="610" actId="123"/>
          <ac:spMkLst>
            <pc:docMk/>
            <pc:sldMk cId="0" sldId="278"/>
            <ac:spMk id="42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1bcd4f5be1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1bcd4f5be1_0_5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8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9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3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1bcd4f5be1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21bcd4f5be1_0_14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283325" y="847725"/>
            <a:ext cx="7539038" cy="42418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060125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33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1bcd4f5be1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1bcd4f5be1_0_19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1bcd4f5be1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1bcd4f5be1_0_120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1bcd4f5be1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1bcd4f5be1_0_13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1bcd4f5be1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21bcd4f5be1_0_13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1bcd4f5be1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1bcd4f5be1_0_59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7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6"/>
          <p:cNvSpPr txBox="1">
            <a:spLocks noGrp="1"/>
          </p:cNvSpPr>
          <p:nvPr>
            <p:ph type="title"/>
          </p:nvPr>
        </p:nvSpPr>
        <p:spPr>
          <a:xfrm>
            <a:off x="4443998" y="2430540"/>
            <a:ext cx="9454515" cy="1671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>
                <a:solidFill>
                  <a:srgbClr val="17375E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6"/>
          <p:cNvSpPr txBox="1">
            <a:spLocks noGrp="1"/>
          </p:cNvSpPr>
          <p:nvPr>
            <p:ph type="body" idx="1"/>
          </p:nvPr>
        </p:nvSpPr>
        <p:spPr>
          <a:xfrm>
            <a:off x="2138244" y="4376893"/>
            <a:ext cx="14887575" cy="5361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>
                <a:solidFill>
                  <a:srgbClr val="7E7E7E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8"/>
          <p:cNvSpPr txBox="1">
            <a:spLocks noGrp="1"/>
          </p:cNvSpPr>
          <p:nvPr>
            <p:ph type="title"/>
          </p:nvPr>
        </p:nvSpPr>
        <p:spPr>
          <a:xfrm>
            <a:off x="4443998" y="2430540"/>
            <a:ext cx="9454515" cy="1671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>
                <a:solidFill>
                  <a:srgbClr val="17375E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8"/>
          <p:cNvSpPr txBox="1">
            <a:spLocks noGrp="1"/>
          </p:cNvSpPr>
          <p:nvPr>
            <p:ph type="body" idx="1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8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8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8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9"/>
          <p:cNvSpPr txBox="1">
            <a:spLocks noGrp="1"/>
          </p:cNvSpPr>
          <p:nvPr>
            <p:ph type="title"/>
          </p:nvPr>
        </p:nvSpPr>
        <p:spPr>
          <a:xfrm>
            <a:off x="4443998" y="2430540"/>
            <a:ext cx="9454515" cy="1671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>
                <a:solidFill>
                  <a:srgbClr val="17375E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9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9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9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38244" y="4376893"/>
            <a:ext cx="14887575" cy="164660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912E0857-FD6C-4923-8415-DB06E1E7E295}" type="datetimeFigureOut">
              <a:rPr lang="es-CO" smtClean="0"/>
              <a:t>6/09/2024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E5185EA8-2E31-44EC-9971-C87EAA6DD86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7756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912E0857-FD6C-4923-8415-DB06E1E7E295}" type="datetimeFigureOut">
              <a:rPr lang="es-CO" smtClean="0"/>
              <a:t>6/09/2024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E5185EA8-2E31-44EC-9971-C87EAA6DD86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35347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26" Type="http://schemas.openxmlformats.org/officeDocument/2006/relationships/image" Target="../media/image19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4.png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5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24" Type="http://schemas.openxmlformats.org/officeDocument/2006/relationships/image" Target="../media/image17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8.png"/><Relationship Id="rId23" Type="http://schemas.openxmlformats.org/officeDocument/2006/relationships/image" Target="../media/image16.png"/><Relationship Id="rId10" Type="http://schemas.openxmlformats.org/officeDocument/2006/relationships/image" Target="../media/image3.png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Relationship Id="rId14" Type="http://schemas.openxmlformats.org/officeDocument/2006/relationships/image" Target="../media/image7.png"/><Relationship Id="rId22" Type="http://schemas.openxmlformats.org/officeDocument/2006/relationships/image" Target="../media/image15.png"/><Relationship Id="rId27" Type="http://schemas.openxmlformats.org/officeDocument/2006/relationships/image" Target="../media/image2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799308" y="8320830"/>
            <a:ext cx="4304792" cy="2808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84908" y="597393"/>
            <a:ext cx="4432827" cy="9994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34"/>
          <p:cNvSpPr/>
          <p:nvPr/>
        </p:nvSpPr>
        <p:spPr>
          <a:xfrm>
            <a:off x="484631" y="769334"/>
            <a:ext cx="333375" cy="516255"/>
          </a:xfrm>
          <a:custGeom>
            <a:avLst/>
            <a:gdLst/>
            <a:ahLst/>
            <a:cxnLst/>
            <a:rect l="l" t="t" r="r" b="b"/>
            <a:pathLst>
              <a:path w="333375" h="516255" extrusionOk="0">
                <a:moveTo>
                  <a:pt x="333163" y="266"/>
                </a:moveTo>
                <a:lnTo>
                  <a:pt x="268865" y="266"/>
                </a:lnTo>
                <a:lnTo>
                  <a:pt x="249269" y="4203"/>
                </a:lnTo>
                <a:lnTo>
                  <a:pt x="233268" y="14997"/>
                </a:lnTo>
                <a:lnTo>
                  <a:pt x="222473" y="31126"/>
                </a:lnTo>
                <a:lnTo>
                  <a:pt x="218523" y="50684"/>
                </a:lnTo>
                <a:lnTo>
                  <a:pt x="218523" y="328172"/>
                </a:lnTo>
                <a:lnTo>
                  <a:pt x="213786" y="366271"/>
                </a:lnTo>
                <a:lnTo>
                  <a:pt x="200210" y="392432"/>
                </a:lnTo>
                <a:lnTo>
                  <a:pt x="178735" y="407672"/>
                </a:lnTo>
                <a:lnTo>
                  <a:pt x="150339" y="412497"/>
                </a:lnTo>
                <a:lnTo>
                  <a:pt x="124901" y="409069"/>
                </a:lnTo>
                <a:lnTo>
                  <a:pt x="101458" y="399036"/>
                </a:lnTo>
                <a:lnTo>
                  <a:pt x="79221" y="383034"/>
                </a:lnTo>
                <a:lnTo>
                  <a:pt x="57466" y="361572"/>
                </a:lnTo>
                <a:lnTo>
                  <a:pt x="8737" y="416053"/>
                </a:lnTo>
                <a:lnTo>
                  <a:pt x="1689" y="428118"/>
                </a:lnTo>
                <a:lnTo>
                  <a:pt x="-12" y="441453"/>
                </a:lnTo>
                <a:lnTo>
                  <a:pt x="3492" y="454533"/>
                </a:lnTo>
                <a:lnTo>
                  <a:pt x="39547" y="486029"/>
                </a:lnTo>
                <a:lnTo>
                  <a:pt x="109700" y="512698"/>
                </a:lnTo>
                <a:lnTo>
                  <a:pt x="153234" y="516508"/>
                </a:lnTo>
                <a:lnTo>
                  <a:pt x="192743" y="513587"/>
                </a:lnTo>
                <a:lnTo>
                  <a:pt x="259239" y="489838"/>
                </a:lnTo>
                <a:lnTo>
                  <a:pt x="305618" y="443612"/>
                </a:lnTo>
                <a:lnTo>
                  <a:pt x="329963" y="375668"/>
                </a:lnTo>
                <a:lnTo>
                  <a:pt x="333163" y="333251"/>
                </a:lnTo>
                <a:lnTo>
                  <a:pt x="333163" y="266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;p34"/>
          <p:cNvSpPr/>
          <p:nvPr/>
        </p:nvSpPr>
        <p:spPr>
          <a:xfrm>
            <a:off x="1420367" y="769334"/>
            <a:ext cx="393700" cy="516890"/>
          </a:xfrm>
          <a:custGeom>
            <a:avLst/>
            <a:gdLst/>
            <a:ahLst/>
            <a:cxnLst/>
            <a:rect l="l" t="t" r="r" b="b"/>
            <a:pathLst>
              <a:path w="393700" h="516890" extrusionOk="0">
                <a:moveTo>
                  <a:pt x="211286" y="266"/>
                </a:moveTo>
                <a:lnTo>
                  <a:pt x="50508" y="266"/>
                </a:lnTo>
                <a:lnTo>
                  <a:pt x="30824" y="4203"/>
                </a:lnTo>
                <a:lnTo>
                  <a:pt x="14822" y="14997"/>
                </a:lnTo>
                <a:lnTo>
                  <a:pt x="3901" y="31126"/>
                </a:lnTo>
                <a:lnTo>
                  <a:pt x="-35" y="50811"/>
                </a:lnTo>
                <a:lnTo>
                  <a:pt x="-35" y="516762"/>
                </a:lnTo>
                <a:lnTo>
                  <a:pt x="78956" y="516762"/>
                </a:lnTo>
                <a:lnTo>
                  <a:pt x="111086" y="495553"/>
                </a:lnTo>
                <a:lnTo>
                  <a:pt x="113753" y="361826"/>
                </a:lnTo>
                <a:lnTo>
                  <a:pt x="200238" y="361826"/>
                </a:lnTo>
                <a:lnTo>
                  <a:pt x="248369" y="358016"/>
                </a:lnTo>
                <a:lnTo>
                  <a:pt x="292437" y="346713"/>
                </a:lnTo>
                <a:lnTo>
                  <a:pt x="331171" y="328045"/>
                </a:lnTo>
                <a:lnTo>
                  <a:pt x="363555" y="301883"/>
                </a:lnTo>
                <a:lnTo>
                  <a:pt x="388193" y="268610"/>
                </a:lnTo>
                <a:lnTo>
                  <a:pt x="391241" y="260736"/>
                </a:lnTo>
                <a:lnTo>
                  <a:pt x="113753" y="260736"/>
                </a:lnTo>
                <a:lnTo>
                  <a:pt x="113753" y="102879"/>
                </a:lnTo>
                <a:lnTo>
                  <a:pt x="393527" y="102879"/>
                </a:lnTo>
                <a:lnTo>
                  <a:pt x="391622" y="97291"/>
                </a:lnTo>
                <a:lnTo>
                  <a:pt x="370286" y="64272"/>
                </a:lnTo>
                <a:lnTo>
                  <a:pt x="341077" y="37349"/>
                </a:lnTo>
                <a:lnTo>
                  <a:pt x="304502" y="17156"/>
                </a:lnTo>
                <a:lnTo>
                  <a:pt x="261069" y="4584"/>
                </a:lnTo>
                <a:lnTo>
                  <a:pt x="211286" y="266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0;p3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22170" y="871950"/>
            <a:ext cx="207517" cy="1578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4"/>
          <p:cNvSpPr/>
          <p:nvPr/>
        </p:nvSpPr>
        <p:spPr>
          <a:xfrm>
            <a:off x="922019" y="775430"/>
            <a:ext cx="390525" cy="99060"/>
          </a:xfrm>
          <a:custGeom>
            <a:avLst/>
            <a:gdLst/>
            <a:ahLst/>
            <a:cxnLst/>
            <a:rect l="l" t="t" r="r" b="b"/>
            <a:pathLst>
              <a:path w="390525" h="99059" extrusionOk="0">
                <a:moveTo>
                  <a:pt x="361536" y="266"/>
                </a:moveTo>
                <a:lnTo>
                  <a:pt x="-23" y="266"/>
                </a:lnTo>
                <a:lnTo>
                  <a:pt x="-23" y="99323"/>
                </a:lnTo>
                <a:lnTo>
                  <a:pt x="389983" y="99323"/>
                </a:lnTo>
                <a:lnTo>
                  <a:pt x="389983" y="28459"/>
                </a:lnTo>
                <a:lnTo>
                  <a:pt x="387697" y="17537"/>
                </a:lnTo>
                <a:lnTo>
                  <a:pt x="381602" y="8521"/>
                </a:lnTo>
                <a:lnTo>
                  <a:pt x="372585" y="2425"/>
                </a:lnTo>
                <a:lnTo>
                  <a:pt x="361536" y="266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34"/>
          <p:cNvSpPr/>
          <p:nvPr/>
        </p:nvSpPr>
        <p:spPr>
          <a:xfrm>
            <a:off x="922019" y="1176242"/>
            <a:ext cx="394335" cy="99060"/>
          </a:xfrm>
          <a:custGeom>
            <a:avLst/>
            <a:gdLst/>
            <a:ahLst/>
            <a:cxnLst/>
            <a:rect l="l" t="t" r="r" b="b"/>
            <a:pathLst>
              <a:path w="394334" h="99059" extrusionOk="0">
                <a:moveTo>
                  <a:pt x="394301" y="256"/>
                </a:moveTo>
                <a:lnTo>
                  <a:pt x="-23" y="256"/>
                </a:lnTo>
                <a:lnTo>
                  <a:pt x="-23" y="99313"/>
                </a:lnTo>
                <a:lnTo>
                  <a:pt x="365727" y="99313"/>
                </a:lnTo>
                <a:lnTo>
                  <a:pt x="376903" y="97027"/>
                </a:lnTo>
                <a:lnTo>
                  <a:pt x="385919" y="91058"/>
                </a:lnTo>
                <a:lnTo>
                  <a:pt x="392015" y="82042"/>
                </a:lnTo>
                <a:lnTo>
                  <a:pt x="394301" y="71120"/>
                </a:lnTo>
                <a:lnTo>
                  <a:pt x="394301" y="256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34"/>
          <p:cNvSpPr/>
          <p:nvPr/>
        </p:nvSpPr>
        <p:spPr>
          <a:xfrm>
            <a:off x="922019" y="976599"/>
            <a:ext cx="360045" cy="99060"/>
          </a:xfrm>
          <a:custGeom>
            <a:avLst/>
            <a:gdLst/>
            <a:ahLst/>
            <a:cxnLst/>
            <a:rect l="l" t="t" r="r" b="b"/>
            <a:pathLst>
              <a:path w="360044" h="99059" extrusionOk="0">
                <a:moveTo>
                  <a:pt x="359631" y="261"/>
                </a:moveTo>
                <a:lnTo>
                  <a:pt x="-23" y="261"/>
                </a:lnTo>
                <a:lnTo>
                  <a:pt x="-23" y="99317"/>
                </a:lnTo>
                <a:lnTo>
                  <a:pt x="359631" y="99317"/>
                </a:lnTo>
                <a:lnTo>
                  <a:pt x="359631" y="261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Google Shape;14;p3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132076" y="833607"/>
            <a:ext cx="80716" cy="14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73807" y="833607"/>
            <a:ext cx="111191" cy="14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47544" y="833607"/>
            <a:ext cx="103567" cy="14451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4"/>
          <p:cNvSpPr/>
          <p:nvPr/>
        </p:nvSpPr>
        <p:spPr>
          <a:xfrm>
            <a:off x="2601467" y="833354"/>
            <a:ext cx="20320" cy="144780"/>
          </a:xfrm>
          <a:custGeom>
            <a:avLst/>
            <a:gdLst/>
            <a:ahLst/>
            <a:cxnLst/>
            <a:rect l="l" t="t" r="r" b="b"/>
            <a:pathLst>
              <a:path w="20319" h="144780" extrusionOk="0">
                <a:moveTo>
                  <a:pt x="19670" y="264"/>
                </a:moveTo>
                <a:lnTo>
                  <a:pt x="-65" y="264"/>
                </a:lnTo>
                <a:lnTo>
                  <a:pt x="-65" y="144901"/>
                </a:lnTo>
                <a:lnTo>
                  <a:pt x="19670" y="144901"/>
                </a:lnTo>
                <a:lnTo>
                  <a:pt x="19670" y="264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Google Shape;18;p3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825495" y="833607"/>
            <a:ext cx="126417" cy="144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674620" y="830559"/>
            <a:ext cx="97465" cy="15213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4"/>
          <p:cNvSpPr/>
          <p:nvPr/>
        </p:nvSpPr>
        <p:spPr>
          <a:xfrm>
            <a:off x="3009900" y="833354"/>
            <a:ext cx="20320" cy="144780"/>
          </a:xfrm>
          <a:custGeom>
            <a:avLst/>
            <a:gdLst/>
            <a:ahLst/>
            <a:cxnLst/>
            <a:rect l="l" t="t" r="r" b="b"/>
            <a:pathLst>
              <a:path w="20319" h="144780" extrusionOk="0">
                <a:moveTo>
                  <a:pt x="19660" y="264"/>
                </a:moveTo>
                <a:lnTo>
                  <a:pt x="-76" y="264"/>
                </a:lnTo>
                <a:lnTo>
                  <a:pt x="-76" y="144901"/>
                </a:lnTo>
                <a:lnTo>
                  <a:pt x="19660" y="144901"/>
                </a:lnTo>
                <a:lnTo>
                  <a:pt x="19660" y="264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Google Shape;21;p3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086100" y="830559"/>
            <a:ext cx="127934" cy="152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258312" y="830559"/>
            <a:ext cx="129454" cy="15213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4"/>
          <p:cNvSpPr/>
          <p:nvPr/>
        </p:nvSpPr>
        <p:spPr>
          <a:xfrm>
            <a:off x="3439667" y="833354"/>
            <a:ext cx="20320" cy="144780"/>
          </a:xfrm>
          <a:custGeom>
            <a:avLst/>
            <a:gdLst/>
            <a:ahLst/>
            <a:cxnLst/>
            <a:rect l="l" t="t" r="r" b="b"/>
            <a:pathLst>
              <a:path w="20320" h="144780" extrusionOk="0">
                <a:moveTo>
                  <a:pt x="19649" y="264"/>
                </a:moveTo>
                <a:lnTo>
                  <a:pt x="-86" y="264"/>
                </a:lnTo>
                <a:lnTo>
                  <a:pt x="-86" y="144901"/>
                </a:lnTo>
                <a:lnTo>
                  <a:pt x="19649" y="144901"/>
                </a:lnTo>
                <a:lnTo>
                  <a:pt x="19649" y="264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Google Shape;24;p3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515867" y="797032"/>
            <a:ext cx="150783" cy="185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723132" y="833607"/>
            <a:ext cx="126394" cy="14451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4"/>
          <p:cNvSpPr/>
          <p:nvPr/>
        </p:nvSpPr>
        <p:spPr>
          <a:xfrm>
            <a:off x="2148776" y="1082007"/>
            <a:ext cx="97790" cy="144780"/>
          </a:xfrm>
          <a:custGeom>
            <a:avLst/>
            <a:gdLst/>
            <a:ahLst/>
            <a:cxnLst/>
            <a:rect l="l" t="t" r="r" b="b"/>
            <a:pathLst>
              <a:path w="97789" h="144780" extrusionOk="0">
                <a:moveTo>
                  <a:pt x="97409" y="125730"/>
                </a:moveTo>
                <a:lnTo>
                  <a:pt x="19685" y="125730"/>
                </a:lnTo>
                <a:lnTo>
                  <a:pt x="19685" y="80010"/>
                </a:lnTo>
                <a:lnTo>
                  <a:pt x="88646" y="80010"/>
                </a:lnTo>
                <a:lnTo>
                  <a:pt x="88646" y="60960"/>
                </a:lnTo>
                <a:lnTo>
                  <a:pt x="19685" y="60960"/>
                </a:lnTo>
                <a:lnTo>
                  <a:pt x="19685" y="17780"/>
                </a:lnTo>
                <a:lnTo>
                  <a:pt x="93726" y="17780"/>
                </a:lnTo>
                <a:lnTo>
                  <a:pt x="93726" y="0"/>
                </a:lnTo>
                <a:lnTo>
                  <a:pt x="0" y="0"/>
                </a:lnTo>
                <a:lnTo>
                  <a:pt x="0" y="17780"/>
                </a:lnTo>
                <a:lnTo>
                  <a:pt x="0" y="60960"/>
                </a:lnTo>
                <a:lnTo>
                  <a:pt x="0" y="80010"/>
                </a:lnTo>
                <a:lnTo>
                  <a:pt x="0" y="125730"/>
                </a:lnTo>
                <a:lnTo>
                  <a:pt x="0" y="144780"/>
                </a:lnTo>
                <a:lnTo>
                  <a:pt x="97409" y="144780"/>
                </a:lnTo>
                <a:lnTo>
                  <a:pt x="97409" y="125730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" name="Google Shape;27;p34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290571" y="1078964"/>
            <a:ext cx="95951" cy="150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4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2444495" y="1082012"/>
            <a:ext cx="97471" cy="14452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34"/>
          <p:cNvSpPr/>
          <p:nvPr/>
        </p:nvSpPr>
        <p:spPr>
          <a:xfrm>
            <a:off x="2593771" y="1082007"/>
            <a:ext cx="97790" cy="144780"/>
          </a:xfrm>
          <a:custGeom>
            <a:avLst/>
            <a:gdLst/>
            <a:ahLst/>
            <a:cxnLst/>
            <a:rect l="l" t="t" r="r" b="b"/>
            <a:pathLst>
              <a:path w="97789" h="144780" extrusionOk="0">
                <a:moveTo>
                  <a:pt x="97409" y="125730"/>
                </a:moveTo>
                <a:lnTo>
                  <a:pt x="19685" y="125730"/>
                </a:lnTo>
                <a:lnTo>
                  <a:pt x="19685" y="80010"/>
                </a:lnTo>
                <a:lnTo>
                  <a:pt x="88646" y="80010"/>
                </a:lnTo>
                <a:lnTo>
                  <a:pt x="88646" y="60960"/>
                </a:lnTo>
                <a:lnTo>
                  <a:pt x="19685" y="60960"/>
                </a:lnTo>
                <a:lnTo>
                  <a:pt x="19685" y="17780"/>
                </a:lnTo>
                <a:lnTo>
                  <a:pt x="93726" y="17780"/>
                </a:lnTo>
                <a:lnTo>
                  <a:pt x="93726" y="0"/>
                </a:lnTo>
                <a:lnTo>
                  <a:pt x="0" y="0"/>
                </a:lnTo>
                <a:lnTo>
                  <a:pt x="0" y="17780"/>
                </a:lnTo>
                <a:lnTo>
                  <a:pt x="0" y="60960"/>
                </a:lnTo>
                <a:lnTo>
                  <a:pt x="0" y="80010"/>
                </a:lnTo>
                <a:lnTo>
                  <a:pt x="0" y="125730"/>
                </a:lnTo>
                <a:lnTo>
                  <a:pt x="0" y="144780"/>
                </a:lnTo>
                <a:lnTo>
                  <a:pt x="97409" y="144780"/>
                </a:lnTo>
                <a:lnTo>
                  <a:pt x="97409" y="125730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Google Shape;30;p34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738627" y="1078964"/>
            <a:ext cx="129467" cy="15061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34"/>
          <p:cNvSpPr/>
          <p:nvPr/>
        </p:nvSpPr>
        <p:spPr>
          <a:xfrm>
            <a:off x="2919983" y="1081766"/>
            <a:ext cx="20320" cy="144780"/>
          </a:xfrm>
          <a:custGeom>
            <a:avLst/>
            <a:gdLst/>
            <a:ahLst/>
            <a:cxnLst/>
            <a:rect l="l" t="t" r="r" b="b"/>
            <a:pathLst>
              <a:path w="20319" h="144780" extrusionOk="0">
                <a:moveTo>
                  <a:pt x="19662" y="258"/>
                </a:moveTo>
                <a:lnTo>
                  <a:pt x="-73" y="258"/>
                </a:lnTo>
                <a:lnTo>
                  <a:pt x="-73" y="144895"/>
                </a:lnTo>
                <a:lnTo>
                  <a:pt x="19662" y="144895"/>
                </a:lnTo>
                <a:lnTo>
                  <a:pt x="19662" y="258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" name="Google Shape;32;p34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987039" y="1082012"/>
            <a:ext cx="143176" cy="14452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34"/>
          <p:cNvSpPr/>
          <p:nvPr/>
        </p:nvSpPr>
        <p:spPr>
          <a:xfrm>
            <a:off x="3177451" y="1082007"/>
            <a:ext cx="86995" cy="144780"/>
          </a:xfrm>
          <a:custGeom>
            <a:avLst/>
            <a:gdLst/>
            <a:ahLst/>
            <a:cxnLst/>
            <a:rect l="l" t="t" r="r" b="b"/>
            <a:pathLst>
              <a:path w="86995" h="144780" extrusionOk="0">
                <a:moveTo>
                  <a:pt x="86487" y="125730"/>
                </a:moveTo>
                <a:lnTo>
                  <a:pt x="19685" y="125730"/>
                </a:lnTo>
                <a:lnTo>
                  <a:pt x="19685" y="0"/>
                </a:lnTo>
                <a:lnTo>
                  <a:pt x="0" y="0"/>
                </a:lnTo>
                <a:lnTo>
                  <a:pt x="0" y="125730"/>
                </a:lnTo>
                <a:lnTo>
                  <a:pt x="0" y="144780"/>
                </a:lnTo>
                <a:lnTo>
                  <a:pt x="86487" y="144780"/>
                </a:lnTo>
                <a:lnTo>
                  <a:pt x="86487" y="125730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" name="Google Shape;34;p34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3398520" y="1082012"/>
            <a:ext cx="95923" cy="144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34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514344" y="1082012"/>
            <a:ext cx="143163" cy="144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34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3704844" y="1082012"/>
            <a:ext cx="102011" cy="144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34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840480" y="1082012"/>
            <a:ext cx="143155" cy="14452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34"/>
          <p:cNvSpPr/>
          <p:nvPr/>
        </p:nvSpPr>
        <p:spPr>
          <a:xfrm>
            <a:off x="4116209" y="1082007"/>
            <a:ext cx="86995" cy="144780"/>
          </a:xfrm>
          <a:custGeom>
            <a:avLst/>
            <a:gdLst/>
            <a:ahLst/>
            <a:cxnLst/>
            <a:rect l="l" t="t" r="r" b="b"/>
            <a:pathLst>
              <a:path w="86995" h="144780" extrusionOk="0">
                <a:moveTo>
                  <a:pt x="86487" y="125730"/>
                </a:moveTo>
                <a:lnTo>
                  <a:pt x="19685" y="125730"/>
                </a:lnTo>
                <a:lnTo>
                  <a:pt x="19685" y="0"/>
                </a:lnTo>
                <a:lnTo>
                  <a:pt x="0" y="0"/>
                </a:lnTo>
                <a:lnTo>
                  <a:pt x="0" y="125730"/>
                </a:lnTo>
                <a:lnTo>
                  <a:pt x="0" y="144780"/>
                </a:lnTo>
                <a:lnTo>
                  <a:pt x="86487" y="144780"/>
                </a:lnTo>
                <a:lnTo>
                  <a:pt x="86487" y="125730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" name="Google Shape;39;p34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4232147" y="1082012"/>
            <a:ext cx="143145" cy="144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34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4507991" y="1082012"/>
            <a:ext cx="97419" cy="144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34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4625339" y="1082012"/>
            <a:ext cx="143135" cy="144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34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4803647" y="1082012"/>
            <a:ext cx="108079" cy="14452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34"/>
          <p:cNvSpPr/>
          <p:nvPr/>
        </p:nvSpPr>
        <p:spPr>
          <a:xfrm>
            <a:off x="1965960" y="770883"/>
            <a:ext cx="28575" cy="518159"/>
          </a:xfrm>
          <a:custGeom>
            <a:avLst/>
            <a:gdLst/>
            <a:ahLst/>
            <a:cxnLst/>
            <a:rect l="l" t="t" r="r" b="b"/>
            <a:pathLst>
              <a:path w="28575" h="518159" extrusionOk="0">
                <a:moveTo>
                  <a:pt x="28311" y="266"/>
                </a:moveTo>
                <a:lnTo>
                  <a:pt x="-49" y="266"/>
                </a:lnTo>
                <a:lnTo>
                  <a:pt x="-49" y="517879"/>
                </a:lnTo>
                <a:lnTo>
                  <a:pt x="28311" y="517879"/>
                </a:lnTo>
                <a:lnTo>
                  <a:pt x="28311" y="266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4"/>
          <p:cNvSpPr/>
          <p:nvPr/>
        </p:nvSpPr>
        <p:spPr>
          <a:xfrm>
            <a:off x="0" y="9235217"/>
            <a:ext cx="7866380" cy="2072639"/>
          </a:xfrm>
          <a:custGeom>
            <a:avLst/>
            <a:gdLst/>
            <a:ahLst/>
            <a:cxnLst/>
            <a:rect l="l" t="t" r="r" b="b"/>
            <a:pathLst>
              <a:path w="7866380" h="2072640" extrusionOk="0">
                <a:moveTo>
                  <a:pt x="7866304" y="2072360"/>
                </a:moveTo>
                <a:lnTo>
                  <a:pt x="7842936" y="2022970"/>
                </a:lnTo>
                <a:lnTo>
                  <a:pt x="7819187" y="1978279"/>
                </a:lnTo>
                <a:lnTo>
                  <a:pt x="7793533" y="1939391"/>
                </a:lnTo>
                <a:lnTo>
                  <a:pt x="7765466" y="1909089"/>
                </a:lnTo>
                <a:lnTo>
                  <a:pt x="7724953" y="1880527"/>
                </a:lnTo>
                <a:lnTo>
                  <a:pt x="7660183" y="1841550"/>
                </a:lnTo>
                <a:lnTo>
                  <a:pt x="7620432" y="1818906"/>
                </a:lnTo>
                <a:lnTo>
                  <a:pt x="7576363" y="1794586"/>
                </a:lnTo>
                <a:lnTo>
                  <a:pt x="7478712" y="1742071"/>
                </a:lnTo>
                <a:lnTo>
                  <a:pt x="7317168" y="1658213"/>
                </a:lnTo>
                <a:lnTo>
                  <a:pt x="7100887" y="1549641"/>
                </a:lnTo>
                <a:lnTo>
                  <a:pt x="6960565" y="1481251"/>
                </a:lnTo>
                <a:lnTo>
                  <a:pt x="6887032" y="1446441"/>
                </a:lnTo>
                <a:lnTo>
                  <a:pt x="6758889" y="1387563"/>
                </a:lnTo>
                <a:lnTo>
                  <a:pt x="6703771" y="1362900"/>
                </a:lnTo>
                <a:lnTo>
                  <a:pt x="6654241" y="1341247"/>
                </a:lnTo>
                <a:lnTo>
                  <a:pt x="6609664" y="1322438"/>
                </a:lnTo>
                <a:lnTo>
                  <a:pt x="6569913" y="1306360"/>
                </a:lnTo>
                <a:lnTo>
                  <a:pt x="6503378" y="1281747"/>
                </a:lnTo>
                <a:lnTo>
                  <a:pt x="6439370" y="1263015"/>
                </a:lnTo>
                <a:lnTo>
                  <a:pt x="6276937" y="1222349"/>
                </a:lnTo>
                <a:lnTo>
                  <a:pt x="6218390" y="1206982"/>
                </a:lnTo>
                <a:lnTo>
                  <a:pt x="6164542" y="1191615"/>
                </a:lnTo>
                <a:lnTo>
                  <a:pt x="6119203" y="1176794"/>
                </a:lnTo>
                <a:lnTo>
                  <a:pt x="6086437" y="1163053"/>
                </a:lnTo>
                <a:lnTo>
                  <a:pt x="6061672" y="1155776"/>
                </a:lnTo>
                <a:lnTo>
                  <a:pt x="6022695" y="1151013"/>
                </a:lnTo>
                <a:lnTo>
                  <a:pt x="5972403" y="1148422"/>
                </a:lnTo>
                <a:lnTo>
                  <a:pt x="5913475" y="1147648"/>
                </a:lnTo>
                <a:lnTo>
                  <a:pt x="5849213" y="1148308"/>
                </a:lnTo>
                <a:lnTo>
                  <a:pt x="5782157" y="1150048"/>
                </a:lnTo>
                <a:lnTo>
                  <a:pt x="5715355" y="1152525"/>
                </a:lnTo>
                <a:lnTo>
                  <a:pt x="5508231" y="1162392"/>
                </a:lnTo>
                <a:lnTo>
                  <a:pt x="5486133" y="1163053"/>
                </a:lnTo>
                <a:lnTo>
                  <a:pt x="5387835" y="1159421"/>
                </a:lnTo>
                <a:lnTo>
                  <a:pt x="5220957" y="1149464"/>
                </a:lnTo>
                <a:lnTo>
                  <a:pt x="5099037" y="1139990"/>
                </a:lnTo>
                <a:lnTo>
                  <a:pt x="5040998" y="1134567"/>
                </a:lnTo>
                <a:lnTo>
                  <a:pt x="4987798" y="1128737"/>
                </a:lnTo>
                <a:lnTo>
                  <a:pt x="4881626" y="1114894"/>
                </a:lnTo>
                <a:lnTo>
                  <a:pt x="4821047" y="1108760"/>
                </a:lnTo>
                <a:lnTo>
                  <a:pt x="4704969" y="1098727"/>
                </a:lnTo>
                <a:lnTo>
                  <a:pt x="4653661" y="1093609"/>
                </a:lnTo>
                <a:lnTo>
                  <a:pt x="4609719" y="1087602"/>
                </a:lnTo>
                <a:lnTo>
                  <a:pt x="4552061" y="1070521"/>
                </a:lnTo>
                <a:lnTo>
                  <a:pt x="4516640" y="1053617"/>
                </a:lnTo>
                <a:lnTo>
                  <a:pt x="4461522" y="1033487"/>
                </a:lnTo>
                <a:lnTo>
                  <a:pt x="4396371" y="1012710"/>
                </a:lnTo>
                <a:lnTo>
                  <a:pt x="4331347" y="993863"/>
                </a:lnTo>
                <a:lnTo>
                  <a:pt x="4276102" y="979512"/>
                </a:lnTo>
                <a:lnTo>
                  <a:pt x="4063123" y="947153"/>
                </a:lnTo>
                <a:lnTo>
                  <a:pt x="3927754" y="925588"/>
                </a:lnTo>
                <a:lnTo>
                  <a:pt x="3861841" y="913892"/>
                </a:lnTo>
                <a:lnTo>
                  <a:pt x="3802405" y="902093"/>
                </a:lnTo>
                <a:lnTo>
                  <a:pt x="3753129" y="890562"/>
                </a:lnTo>
                <a:lnTo>
                  <a:pt x="3684930" y="868451"/>
                </a:lnTo>
                <a:lnTo>
                  <a:pt x="3640734" y="855726"/>
                </a:lnTo>
                <a:lnTo>
                  <a:pt x="3472091" y="811022"/>
                </a:lnTo>
                <a:lnTo>
                  <a:pt x="3413925" y="794740"/>
                </a:lnTo>
                <a:lnTo>
                  <a:pt x="3359696" y="778230"/>
                </a:lnTo>
                <a:lnTo>
                  <a:pt x="3312579" y="761593"/>
                </a:lnTo>
                <a:lnTo>
                  <a:pt x="3275368" y="745210"/>
                </a:lnTo>
                <a:lnTo>
                  <a:pt x="3222663" y="708761"/>
                </a:lnTo>
                <a:lnTo>
                  <a:pt x="3181769" y="686663"/>
                </a:lnTo>
                <a:lnTo>
                  <a:pt x="3132874" y="663422"/>
                </a:lnTo>
                <a:lnTo>
                  <a:pt x="3027972" y="615924"/>
                </a:lnTo>
                <a:lnTo>
                  <a:pt x="2980613" y="592683"/>
                </a:lnTo>
                <a:lnTo>
                  <a:pt x="2942386" y="570585"/>
                </a:lnTo>
                <a:lnTo>
                  <a:pt x="2917621" y="550024"/>
                </a:lnTo>
                <a:lnTo>
                  <a:pt x="2899206" y="536054"/>
                </a:lnTo>
                <a:lnTo>
                  <a:pt x="2826054" y="503161"/>
                </a:lnTo>
                <a:lnTo>
                  <a:pt x="2775889" y="485127"/>
                </a:lnTo>
                <a:lnTo>
                  <a:pt x="2719882" y="466712"/>
                </a:lnTo>
                <a:lnTo>
                  <a:pt x="2660446" y="448170"/>
                </a:lnTo>
                <a:lnTo>
                  <a:pt x="2392743" y="369303"/>
                </a:lnTo>
                <a:lnTo>
                  <a:pt x="2361628" y="359143"/>
                </a:lnTo>
                <a:lnTo>
                  <a:pt x="2309431" y="339585"/>
                </a:lnTo>
                <a:lnTo>
                  <a:pt x="2255837" y="315963"/>
                </a:lnTo>
                <a:lnTo>
                  <a:pt x="2204529" y="289039"/>
                </a:lnTo>
                <a:lnTo>
                  <a:pt x="2159825" y="259829"/>
                </a:lnTo>
                <a:lnTo>
                  <a:pt x="2125662" y="228968"/>
                </a:lnTo>
                <a:lnTo>
                  <a:pt x="2105977" y="197218"/>
                </a:lnTo>
                <a:lnTo>
                  <a:pt x="2039175" y="144259"/>
                </a:lnTo>
                <a:lnTo>
                  <a:pt x="1914093" y="89522"/>
                </a:lnTo>
                <a:lnTo>
                  <a:pt x="1793189" y="46863"/>
                </a:lnTo>
                <a:lnTo>
                  <a:pt x="1738960" y="29591"/>
                </a:lnTo>
                <a:lnTo>
                  <a:pt x="1611452" y="12446"/>
                </a:lnTo>
                <a:lnTo>
                  <a:pt x="1536395" y="3683"/>
                </a:lnTo>
                <a:lnTo>
                  <a:pt x="1484464" y="508"/>
                </a:lnTo>
                <a:lnTo>
                  <a:pt x="1426298" y="0"/>
                </a:lnTo>
                <a:lnTo>
                  <a:pt x="1418424" y="0"/>
                </a:lnTo>
                <a:lnTo>
                  <a:pt x="1369529" y="3556"/>
                </a:lnTo>
                <a:lnTo>
                  <a:pt x="1322920" y="7874"/>
                </a:lnTo>
                <a:lnTo>
                  <a:pt x="1212227" y="19431"/>
                </a:lnTo>
                <a:lnTo>
                  <a:pt x="1155788" y="26162"/>
                </a:lnTo>
                <a:lnTo>
                  <a:pt x="1103642" y="33147"/>
                </a:lnTo>
                <a:lnTo>
                  <a:pt x="1059573" y="40132"/>
                </a:lnTo>
                <a:lnTo>
                  <a:pt x="1009713" y="50800"/>
                </a:lnTo>
                <a:lnTo>
                  <a:pt x="983983" y="55499"/>
                </a:lnTo>
                <a:lnTo>
                  <a:pt x="911491" y="66789"/>
                </a:lnTo>
                <a:lnTo>
                  <a:pt x="866355" y="73012"/>
                </a:lnTo>
                <a:lnTo>
                  <a:pt x="762381" y="86220"/>
                </a:lnTo>
                <a:lnTo>
                  <a:pt x="645502" y="99428"/>
                </a:lnTo>
                <a:lnTo>
                  <a:pt x="522236" y="111366"/>
                </a:lnTo>
                <a:lnTo>
                  <a:pt x="399046" y="121272"/>
                </a:lnTo>
                <a:lnTo>
                  <a:pt x="339509" y="125082"/>
                </a:lnTo>
                <a:lnTo>
                  <a:pt x="282422" y="127876"/>
                </a:lnTo>
                <a:lnTo>
                  <a:pt x="233095" y="129400"/>
                </a:lnTo>
                <a:lnTo>
                  <a:pt x="185928" y="129908"/>
                </a:lnTo>
                <a:lnTo>
                  <a:pt x="114134" y="128765"/>
                </a:lnTo>
                <a:lnTo>
                  <a:pt x="47650" y="125463"/>
                </a:lnTo>
                <a:lnTo>
                  <a:pt x="0" y="121526"/>
                </a:lnTo>
                <a:lnTo>
                  <a:pt x="0" y="2072360"/>
                </a:lnTo>
                <a:lnTo>
                  <a:pt x="7866304" y="2072360"/>
                </a:lnTo>
                <a:close/>
              </a:path>
            </a:pathLst>
          </a:custGeom>
          <a:solidFill>
            <a:srgbClr val="A6CDD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4"/>
          <p:cNvSpPr/>
          <p:nvPr/>
        </p:nvSpPr>
        <p:spPr>
          <a:xfrm>
            <a:off x="0" y="10277608"/>
            <a:ext cx="5585460" cy="1031875"/>
          </a:xfrm>
          <a:custGeom>
            <a:avLst/>
            <a:gdLst/>
            <a:ahLst/>
            <a:cxnLst/>
            <a:rect l="l" t="t" r="r" b="b"/>
            <a:pathLst>
              <a:path w="5585460" h="1031875" extrusionOk="0">
                <a:moveTo>
                  <a:pt x="5585180" y="968781"/>
                </a:moveTo>
                <a:lnTo>
                  <a:pt x="5507342" y="913142"/>
                </a:lnTo>
                <a:lnTo>
                  <a:pt x="5329415" y="849579"/>
                </a:lnTo>
                <a:lnTo>
                  <a:pt x="5129390" y="849579"/>
                </a:lnTo>
                <a:lnTo>
                  <a:pt x="5040363" y="778040"/>
                </a:lnTo>
                <a:lnTo>
                  <a:pt x="4873625" y="778040"/>
                </a:lnTo>
                <a:lnTo>
                  <a:pt x="4673600" y="706526"/>
                </a:lnTo>
                <a:lnTo>
                  <a:pt x="4384560" y="666788"/>
                </a:lnTo>
                <a:lnTo>
                  <a:pt x="4039882" y="539623"/>
                </a:lnTo>
                <a:lnTo>
                  <a:pt x="3739667" y="468096"/>
                </a:lnTo>
                <a:lnTo>
                  <a:pt x="3406178" y="420408"/>
                </a:lnTo>
                <a:lnTo>
                  <a:pt x="3252254" y="364794"/>
                </a:lnTo>
                <a:lnTo>
                  <a:pt x="3139351" y="324015"/>
                </a:lnTo>
                <a:lnTo>
                  <a:pt x="2961563" y="221742"/>
                </a:lnTo>
                <a:lnTo>
                  <a:pt x="2853105" y="173062"/>
                </a:lnTo>
                <a:lnTo>
                  <a:pt x="2764586" y="131216"/>
                </a:lnTo>
                <a:lnTo>
                  <a:pt x="2694736" y="94589"/>
                </a:lnTo>
                <a:lnTo>
                  <a:pt x="2649270" y="68656"/>
                </a:lnTo>
                <a:lnTo>
                  <a:pt x="2597962" y="41617"/>
                </a:lnTo>
                <a:lnTo>
                  <a:pt x="2548305" y="18097"/>
                </a:lnTo>
                <a:lnTo>
                  <a:pt x="2507678" y="2679"/>
                </a:lnTo>
                <a:lnTo>
                  <a:pt x="2483548" y="0"/>
                </a:lnTo>
                <a:lnTo>
                  <a:pt x="2468054" y="6007"/>
                </a:lnTo>
                <a:lnTo>
                  <a:pt x="2294572" y="70739"/>
                </a:lnTo>
                <a:lnTo>
                  <a:pt x="1983308" y="70739"/>
                </a:lnTo>
                <a:lnTo>
                  <a:pt x="1749755" y="134327"/>
                </a:lnTo>
                <a:lnTo>
                  <a:pt x="1594180" y="134327"/>
                </a:lnTo>
                <a:lnTo>
                  <a:pt x="1438490" y="205867"/>
                </a:lnTo>
                <a:lnTo>
                  <a:pt x="1293964" y="205867"/>
                </a:lnTo>
                <a:lnTo>
                  <a:pt x="1082763" y="285330"/>
                </a:lnTo>
                <a:lnTo>
                  <a:pt x="971600" y="364794"/>
                </a:lnTo>
                <a:lnTo>
                  <a:pt x="827074" y="324015"/>
                </a:lnTo>
                <a:lnTo>
                  <a:pt x="704786" y="324015"/>
                </a:lnTo>
                <a:lnTo>
                  <a:pt x="615873" y="285330"/>
                </a:lnTo>
                <a:lnTo>
                  <a:pt x="526910" y="285330"/>
                </a:lnTo>
                <a:lnTo>
                  <a:pt x="460222" y="205867"/>
                </a:lnTo>
                <a:lnTo>
                  <a:pt x="171183" y="205867"/>
                </a:lnTo>
                <a:lnTo>
                  <a:pt x="71120" y="245592"/>
                </a:lnTo>
                <a:lnTo>
                  <a:pt x="0" y="284187"/>
                </a:lnTo>
                <a:lnTo>
                  <a:pt x="0" y="1031316"/>
                </a:lnTo>
                <a:lnTo>
                  <a:pt x="5585180" y="1031316"/>
                </a:lnTo>
                <a:lnTo>
                  <a:pt x="5585180" y="968781"/>
                </a:lnTo>
                <a:close/>
              </a:path>
            </a:pathLst>
          </a:custGeom>
          <a:solidFill>
            <a:srgbClr val="3D788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" name="Google Shape;46;p34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4149852" y="9724357"/>
            <a:ext cx="9742580" cy="158060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34"/>
          <p:cNvSpPr/>
          <p:nvPr/>
        </p:nvSpPr>
        <p:spPr>
          <a:xfrm>
            <a:off x="4718177" y="9963664"/>
            <a:ext cx="7639684" cy="1344295"/>
          </a:xfrm>
          <a:custGeom>
            <a:avLst/>
            <a:gdLst/>
            <a:ahLst/>
            <a:cxnLst/>
            <a:rect l="l" t="t" r="r" b="b"/>
            <a:pathLst>
              <a:path w="7639684" h="1344295" extrusionOk="0">
                <a:moveTo>
                  <a:pt x="7639240" y="1343939"/>
                </a:moveTo>
                <a:lnTo>
                  <a:pt x="7572819" y="1323860"/>
                </a:lnTo>
                <a:lnTo>
                  <a:pt x="7449375" y="1284249"/>
                </a:lnTo>
                <a:lnTo>
                  <a:pt x="7322007" y="1241361"/>
                </a:lnTo>
                <a:lnTo>
                  <a:pt x="7203389" y="1199680"/>
                </a:lnTo>
                <a:lnTo>
                  <a:pt x="7151065" y="1180693"/>
                </a:lnTo>
                <a:lnTo>
                  <a:pt x="7105726" y="1163675"/>
                </a:lnTo>
                <a:lnTo>
                  <a:pt x="7068769" y="1149184"/>
                </a:lnTo>
                <a:lnTo>
                  <a:pt x="7041718" y="1137793"/>
                </a:lnTo>
                <a:lnTo>
                  <a:pt x="7005142" y="1122895"/>
                </a:lnTo>
                <a:lnTo>
                  <a:pt x="6961200" y="1107516"/>
                </a:lnTo>
                <a:lnTo>
                  <a:pt x="6911543" y="1092123"/>
                </a:lnTo>
                <a:lnTo>
                  <a:pt x="6857568" y="1077226"/>
                </a:lnTo>
                <a:lnTo>
                  <a:pt x="6800812" y="1063294"/>
                </a:lnTo>
                <a:lnTo>
                  <a:pt x="6742773" y="1050810"/>
                </a:lnTo>
                <a:lnTo>
                  <a:pt x="6685115" y="1040257"/>
                </a:lnTo>
                <a:lnTo>
                  <a:pt x="6629362" y="1032129"/>
                </a:lnTo>
                <a:lnTo>
                  <a:pt x="6577038" y="1026883"/>
                </a:lnTo>
                <a:lnTo>
                  <a:pt x="6529540" y="1025042"/>
                </a:lnTo>
                <a:lnTo>
                  <a:pt x="6473406" y="1023962"/>
                </a:lnTo>
                <a:lnTo>
                  <a:pt x="6417018" y="1021016"/>
                </a:lnTo>
                <a:lnTo>
                  <a:pt x="6361265" y="1016546"/>
                </a:lnTo>
                <a:lnTo>
                  <a:pt x="6307175" y="1010945"/>
                </a:lnTo>
                <a:lnTo>
                  <a:pt x="6255486" y="1004595"/>
                </a:lnTo>
                <a:lnTo>
                  <a:pt x="6207353" y="997877"/>
                </a:lnTo>
                <a:lnTo>
                  <a:pt x="6163538" y="991146"/>
                </a:lnTo>
                <a:lnTo>
                  <a:pt x="6125184" y="984796"/>
                </a:lnTo>
                <a:lnTo>
                  <a:pt x="6081115" y="974674"/>
                </a:lnTo>
                <a:lnTo>
                  <a:pt x="6031839" y="959065"/>
                </a:lnTo>
                <a:lnTo>
                  <a:pt x="5980531" y="939355"/>
                </a:lnTo>
                <a:lnTo>
                  <a:pt x="5930112" y="916978"/>
                </a:lnTo>
                <a:lnTo>
                  <a:pt x="5883757" y="893330"/>
                </a:lnTo>
                <a:lnTo>
                  <a:pt x="5815190" y="847877"/>
                </a:lnTo>
                <a:lnTo>
                  <a:pt x="5783440" y="819937"/>
                </a:lnTo>
                <a:lnTo>
                  <a:pt x="5744832" y="785291"/>
                </a:lnTo>
                <a:lnTo>
                  <a:pt x="5704065" y="745312"/>
                </a:lnTo>
                <a:lnTo>
                  <a:pt x="5665457" y="701382"/>
                </a:lnTo>
                <a:lnTo>
                  <a:pt x="5633580" y="654862"/>
                </a:lnTo>
                <a:lnTo>
                  <a:pt x="5594718" y="564642"/>
                </a:lnTo>
                <a:lnTo>
                  <a:pt x="5565254" y="520407"/>
                </a:lnTo>
                <a:lnTo>
                  <a:pt x="5528551" y="475881"/>
                </a:lnTo>
                <a:lnTo>
                  <a:pt x="5488165" y="432511"/>
                </a:lnTo>
                <a:lnTo>
                  <a:pt x="5412092" y="355130"/>
                </a:lnTo>
                <a:lnTo>
                  <a:pt x="5383898" y="324065"/>
                </a:lnTo>
                <a:lnTo>
                  <a:pt x="5317363" y="272719"/>
                </a:lnTo>
                <a:lnTo>
                  <a:pt x="5269230" y="246849"/>
                </a:lnTo>
                <a:lnTo>
                  <a:pt x="5215382" y="222440"/>
                </a:lnTo>
                <a:lnTo>
                  <a:pt x="5159121" y="200710"/>
                </a:lnTo>
                <a:lnTo>
                  <a:pt x="5103368" y="182829"/>
                </a:lnTo>
                <a:lnTo>
                  <a:pt x="5051425" y="170014"/>
                </a:lnTo>
                <a:lnTo>
                  <a:pt x="4968875" y="158318"/>
                </a:lnTo>
                <a:lnTo>
                  <a:pt x="4922647" y="148386"/>
                </a:lnTo>
                <a:lnTo>
                  <a:pt x="4870196" y="134683"/>
                </a:lnTo>
                <a:lnTo>
                  <a:pt x="4814201" y="118237"/>
                </a:lnTo>
                <a:lnTo>
                  <a:pt x="4757178" y="100037"/>
                </a:lnTo>
                <a:lnTo>
                  <a:pt x="4701806" y="81127"/>
                </a:lnTo>
                <a:lnTo>
                  <a:pt x="4650625" y="62484"/>
                </a:lnTo>
                <a:lnTo>
                  <a:pt x="4606302" y="45212"/>
                </a:lnTo>
                <a:lnTo>
                  <a:pt x="4548263" y="18542"/>
                </a:lnTo>
                <a:lnTo>
                  <a:pt x="4526038" y="10922"/>
                </a:lnTo>
                <a:lnTo>
                  <a:pt x="4490224" y="5461"/>
                </a:lnTo>
                <a:lnTo>
                  <a:pt x="4443742" y="1905"/>
                </a:lnTo>
                <a:lnTo>
                  <a:pt x="4389005" y="254"/>
                </a:lnTo>
                <a:lnTo>
                  <a:pt x="4328680" y="0"/>
                </a:lnTo>
                <a:lnTo>
                  <a:pt x="4265447" y="1143"/>
                </a:lnTo>
                <a:lnTo>
                  <a:pt x="4201693" y="3302"/>
                </a:lnTo>
                <a:lnTo>
                  <a:pt x="4140352" y="6350"/>
                </a:lnTo>
                <a:lnTo>
                  <a:pt x="4083710" y="10033"/>
                </a:lnTo>
                <a:lnTo>
                  <a:pt x="4034688" y="14097"/>
                </a:lnTo>
                <a:lnTo>
                  <a:pt x="3995699" y="18542"/>
                </a:lnTo>
                <a:lnTo>
                  <a:pt x="3951630" y="26416"/>
                </a:lnTo>
                <a:lnTo>
                  <a:pt x="3902100" y="38989"/>
                </a:lnTo>
                <a:lnTo>
                  <a:pt x="3849395" y="55245"/>
                </a:lnTo>
                <a:lnTo>
                  <a:pt x="3796068" y="74422"/>
                </a:lnTo>
                <a:lnTo>
                  <a:pt x="3744506" y="95897"/>
                </a:lnTo>
                <a:lnTo>
                  <a:pt x="3697135" y="118719"/>
                </a:lnTo>
                <a:lnTo>
                  <a:pt x="3656495" y="142151"/>
                </a:lnTo>
                <a:lnTo>
                  <a:pt x="3624872" y="165392"/>
                </a:lnTo>
                <a:lnTo>
                  <a:pt x="3586518" y="208724"/>
                </a:lnTo>
                <a:lnTo>
                  <a:pt x="3557308" y="232778"/>
                </a:lnTo>
                <a:lnTo>
                  <a:pt x="3519335" y="258851"/>
                </a:lnTo>
                <a:lnTo>
                  <a:pt x="3474377" y="286042"/>
                </a:lnTo>
                <a:lnTo>
                  <a:pt x="3424593" y="313423"/>
                </a:lnTo>
                <a:lnTo>
                  <a:pt x="3371888" y="340080"/>
                </a:lnTo>
                <a:lnTo>
                  <a:pt x="3318433" y="365086"/>
                </a:lnTo>
                <a:lnTo>
                  <a:pt x="3266236" y="387540"/>
                </a:lnTo>
                <a:lnTo>
                  <a:pt x="3217214" y="406527"/>
                </a:lnTo>
                <a:lnTo>
                  <a:pt x="3121456" y="438302"/>
                </a:lnTo>
                <a:lnTo>
                  <a:pt x="3078530" y="455739"/>
                </a:lnTo>
                <a:lnTo>
                  <a:pt x="3041065" y="473976"/>
                </a:lnTo>
                <a:lnTo>
                  <a:pt x="3005759" y="493560"/>
                </a:lnTo>
                <a:lnTo>
                  <a:pt x="2927146" y="539051"/>
                </a:lnTo>
                <a:lnTo>
                  <a:pt x="2876981" y="566077"/>
                </a:lnTo>
                <a:lnTo>
                  <a:pt x="2838881" y="582358"/>
                </a:lnTo>
                <a:lnTo>
                  <a:pt x="2795714" y="595096"/>
                </a:lnTo>
                <a:lnTo>
                  <a:pt x="2748470" y="605053"/>
                </a:lnTo>
                <a:lnTo>
                  <a:pt x="2697924" y="612914"/>
                </a:lnTo>
                <a:lnTo>
                  <a:pt x="2644965" y="619429"/>
                </a:lnTo>
                <a:lnTo>
                  <a:pt x="2535110" y="631317"/>
                </a:lnTo>
                <a:lnTo>
                  <a:pt x="2480119" y="638124"/>
                </a:lnTo>
                <a:lnTo>
                  <a:pt x="2426017" y="646493"/>
                </a:lnTo>
                <a:lnTo>
                  <a:pt x="2373820" y="657123"/>
                </a:lnTo>
                <a:lnTo>
                  <a:pt x="2324417" y="670763"/>
                </a:lnTo>
                <a:lnTo>
                  <a:pt x="2249373" y="700532"/>
                </a:lnTo>
                <a:lnTo>
                  <a:pt x="2196160" y="731888"/>
                </a:lnTo>
                <a:lnTo>
                  <a:pt x="2159330" y="762342"/>
                </a:lnTo>
                <a:lnTo>
                  <a:pt x="2114118" y="810729"/>
                </a:lnTo>
                <a:lnTo>
                  <a:pt x="2095322" y="823734"/>
                </a:lnTo>
                <a:lnTo>
                  <a:pt x="2034362" y="840486"/>
                </a:lnTo>
                <a:lnTo>
                  <a:pt x="1986483" y="850773"/>
                </a:lnTo>
                <a:lnTo>
                  <a:pt x="1931873" y="860983"/>
                </a:lnTo>
                <a:lnTo>
                  <a:pt x="1874088" y="870051"/>
                </a:lnTo>
                <a:lnTo>
                  <a:pt x="1816684" y="876947"/>
                </a:lnTo>
                <a:lnTo>
                  <a:pt x="1763356" y="880643"/>
                </a:lnTo>
                <a:lnTo>
                  <a:pt x="1717890" y="880097"/>
                </a:lnTo>
                <a:lnTo>
                  <a:pt x="1648421" y="880960"/>
                </a:lnTo>
                <a:lnTo>
                  <a:pt x="1596605" y="893051"/>
                </a:lnTo>
                <a:lnTo>
                  <a:pt x="1554949" y="912482"/>
                </a:lnTo>
                <a:lnTo>
                  <a:pt x="1515706" y="935393"/>
                </a:lnTo>
                <a:lnTo>
                  <a:pt x="1402803" y="1022070"/>
                </a:lnTo>
                <a:lnTo>
                  <a:pt x="1355940" y="1055230"/>
                </a:lnTo>
                <a:lnTo>
                  <a:pt x="1307693" y="1082065"/>
                </a:lnTo>
                <a:lnTo>
                  <a:pt x="1259687" y="1097508"/>
                </a:lnTo>
                <a:lnTo>
                  <a:pt x="1219174" y="1106017"/>
                </a:lnTo>
                <a:lnTo>
                  <a:pt x="1170533" y="1118717"/>
                </a:lnTo>
                <a:lnTo>
                  <a:pt x="1117320" y="1134529"/>
                </a:lnTo>
                <a:lnTo>
                  <a:pt x="1062583" y="1152372"/>
                </a:lnTo>
                <a:lnTo>
                  <a:pt x="1009751" y="1171155"/>
                </a:lnTo>
                <a:lnTo>
                  <a:pt x="962126" y="1189799"/>
                </a:lnTo>
                <a:lnTo>
                  <a:pt x="923010" y="1207211"/>
                </a:lnTo>
                <a:lnTo>
                  <a:pt x="895705" y="1222298"/>
                </a:lnTo>
                <a:lnTo>
                  <a:pt x="863574" y="1233309"/>
                </a:lnTo>
                <a:lnTo>
                  <a:pt x="822934" y="1232585"/>
                </a:lnTo>
                <a:lnTo>
                  <a:pt x="776084" y="1223810"/>
                </a:lnTo>
                <a:lnTo>
                  <a:pt x="675246" y="1196873"/>
                </a:lnTo>
                <a:lnTo>
                  <a:pt x="626224" y="1186091"/>
                </a:lnTo>
                <a:lnTo>
                  <a:pt x="582790" y="1182077"/>
                </a:lnTo>
                <a:lnTo>
                  <a:pt x="534657" y="1183551"/>
                </a:lnTo>
                <a:lnTo>
                  <a:pt x="483603" y="1190091"/>
                </a:lnTo>
                <a:lnTo>
                  <a:pt x="431787" y="1201293"/>
                </a:lnTo>
                <a:lnTo>
                  <a:pt x="380733" y="1216723"/>
                </a:lnTo>
                <a:lnTo>
                  <a:pt x="332600" y="1235938"/>
                </a:lnTo>
                <a:lnTo>
                  <a:pt x="289306" y="1258557"/>
                </a:lnTo>
                <a:lnTo>
                  <a:pt x="248158" y="1278280"/>
                </a:lnTo>
                <a:lnTo>
                  <a:pt x="197612" y="1295539"/>
                </a:lnTo>
                <a:lnTo>
                  <a:pt x="141224" y="1310932"/>
                </a:lnTo>
                <a:lnTo>
                  <a:pt x="82042" y="1324991"/>
                </a:lnTo>
                <a:lnTo>
                  <a:pt x="23495" y="1338287"/>
                </a:lnTo>
                <a:lnTo>
                  <a:pt x="0" y="1343939"/>
                </a:lnTo>
                <a:lnTo>
                  <a:pt x="7639240" y="1343939"/>
                </a:lnTo>
                <a:close/>
              </a:path>
            </a:pathLst>
          </a:custGeom>
          <a:solidFill>
            <a:srgbClr val="2CB6B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title"/>
          </p:nvPr>
        </p:nvSpPr>
        <p:spPr>
          <a:xfrm>
            <a:off x="4443998" y="2430540"/>
            <a:ext cx="9454515" cy="1671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i="0" u="none" strike="noStrike" cap="none">
                <a:solidFill>
                  <a:srgbClr val="17375E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body" idx="1"/>
          </p:nvPr>
        </p:nvSpPr>
        <p:spPr>
          <a:xfrm>
            <a:off x="2138244" y="4376893"/>
            <a:ext cx="14887575" cy="5361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7E7E7E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3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53.png"/><Relationship Id="rId3" Type="http://schemas.openxmlformats.org/officeDocument/2006/relationships/image" Target="../media/image4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51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5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54.png"/><Relationship Id="rId30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86.png"/><Relationship Id="rId3" Type="http://schemas.openxmlformats.org/officeDocument/2006/relationships/image" Target="../media/image3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24" Type="http://schemas.openxmlformats.org/officeDocument/2006/relationships/image" Target="../media/image84.png"/><Relationship Id="rId5" Type="http://schemas.openxmlformats.org/officeDocument/2006/relationships/image" Target="../media/image41.png"/><Relationship Id="rId15" Type="http://schemas.openxmlformats.org/officeDocument/2006/relationships/image" Target="../media/image13.png"/><Relationship Id="rId23" Type="http://schemas.openxmlformats.org/officeDocument/2006/relationships/hyperlink" Target="https://youtu.be/fAYirUzJWF4?si=ST2bSEdayACO2UWy" TargetMode="External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/>
          <p:nvPr/>
        </p:nvSpPr>
        <p:spPr>
          <a:xfrm>
            <a:off x="1444752" y="1115282"/>
            <a:ext cx="304800" cy="412750"/>
          </a:xfrm>
          <a:custGeom>
            <a:avLst/>
            <a:gdLst/>
            <a:ahLst/>
            <a:cxnLst/>
            <a:rect l="l" t="t" r="r" b="b"/>
            <a:pathLst>
              <a:path w="304800" h="412750" extrusionOk="0">
                <a:moveTo>
                  <a:pt x="251925" y="257"/>
                </a:moveTo>
                <a:lnTo>
                  <a:pt x="37173" y="257"/>
                </a:lnTo>
                <a:lnTo>
                  <a:pt x="22568" y="3051"/>
                </a:lnTo>
                <a:lnTo>
                  <a:pt x="10758" y="10671"/>
                </a:lnTo>
                <a:lnTo>
                  <a:pt x="2884" y="22355"/>
                </a:lnTo>
                <a:lnTo>
                  <a:pt x="-36" y="37213"/>
                </a:lnTo>
                <a:lnTo>
                  <a:pt x="-36" y="375914"/>
                </a:lnTo>
                <a:lnTo>
                  <a:pt x="2884" y="390391"/>
                </a:lnTo>
                <a:lnTo>
                  <a:pt x="10758" y="402075"/>
                </a:lnTo>
                <a:lnTo>
                  <a:pt x="22568" y="409822"/>
                </a:lnTo>
                <a:lnTo>
                  <a:pt x="37173" y="412743"/>
                </a:lnTo>
                <a:lnTo>
                  <a:pt x="262211" y="412743"/>
                </a:lnTo>
                <a:lnTo>
                  <a:pt x="294723" y="400551"/>
                </a:lnTo>
                <a:lnTo>
                  <a:pt x="304755" y="373628"/>
                </a:lnTo>
                <a:lnTo>
                  <a:pt x="293453" y="346831"/>
                </a:lnTo>
                <a:lnTo>
                  <a:pt x="262211" y="334640"/>
                </a:lnTo>
                <a:lnTo>
                  <a:pt x="79717" y="334640"/>
                </a:lnTo>
                <a:lnTo>
                  <a:pt x="79717" y="245234"/>
                </a:lnTo>
                <a:lnTo>
                  <a:pt x="230462" y="245234"/>
                </a:lnTo>
                <a:lnTo>
                  <a:pt x="260560" y="233042"/>
                </a:lnTo>
                <a:lnTo>
                  <a:pt x="270466" y="206119"/>
                </a:lnTo>
                <a:lnTo>
                  <a:pt x="260560" y="179323"/>
                </a:lnTo>
                <a:lnTo>
                  <a:pt x="230462" y="167131"/>
                </a:lnTo>
                <a:lnTo>
                  <a:pt x="79717" y="167131"/>
                </a:lnTo>
                <a:lnTo>
                  <a:pt x="79717" y="77725"/>
                </a:lnTo>
                <a:lnTo>
                  <a:pt x="251925" y="77725"/>
                </a:lnTo>
                <a:lnTo>
                  <a:pt x="282404" y="65660"/>
                </a:lnTo>
                <a:lnTo>
                  <a:pt x="292818" y="38991"/>
                </a:lnTo>
                <a:lnTo>
                  <a:pt x="282785" y="12322"/>
                </a:lnTo>
                <a:lnTo>
                  <a:pt x="251925" y="257"/>
                </a:ln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"/>
          <p:cNvSpPr/>
          <p:nvPr/>
        </p:nvSpPr>
        <p:spPr>
          <a:xfrm>
            <a:off x="1813509" y="1115548"/>
            <a:ext cx="381000" cy="412750"/>
          </a:xfrm>
          <a:custGeom>
            <a:avLst/>
            <a:gdLst/>
            <a:ahLst/>
            <a:cxnLst/>
            <a:rect l="l" t="t" r="r" b="b"/>
            <a:pathLst>
              <a:path w="381000" h="412750" extrusionOk="0">
                <a:moveTo>
                  <a:pt x="380987" y="189979"/>
                </a:moveTo>
                <a:lnTo>
                  <a:pt x="376542" y="157721"/>
                </a:lnTo>
                <a:lnTo>
                  <a:pt x="367525" y="126746"/>
                </a:lnTo>
                <a:lnTo>
                  <a:pt x="354190" y="97409"/>
                </a:lnTo>
                <a:lnTo>
                  <a:pt x="337553" y="72517"/>
                </a:lnTo>
                <a:lnTo>
                  <a:pt x="336283" y="70612"/>
                </a:lnTo>
                <a:lnTo>
                  <a:pt x="313804" y="47117"/>
                </a:lnTo>
                <a:lnTo>
                  <a:pt x="301866" y="38493"/>
                </a:lnTo>
                <a:lnTo>
                  <a:pt x="301866" y="206235"/>
                </a:lnTo>
                <a:lnTo>
                  <a:pt x="298056" y="239255"/>
                </a:lnTo>
                <a:lnTo>
                  <a:pt x="269989" y="298056"/>
                </a:lnTo>
                <a:lnTo>
                  <a:pt x="215252" y="334632"/>
                </a:lnTo>
                <a:lnTo>
                  <a:pt x="178181" y="339839"/>
                </a:lnTo>
                <a:lnTo>
                  <a:pt x="78994" y="339839"/>
                </a:lnTo>
                <a:lnTo>
                  <a:pt x="78994" y="72517"/>
                </a:lnTo>
                <a:lnTo>
                  <a:pt x="178181" y="72517"/>
                </a:lnTo>
                <a:lnTo>
                  <a:pt x="216649" y="77851"/>
                </a:lnTo>
                <a:lnTo>
                  <a:pt x="271894" y="114300"/>
                </a:lnTo>
                <a:lnTo>
                  <a:pt x="298818" y="173088"/>
                </a:lnTo>
                <a:lnTo>
                  <a:pt x="301866" y="206235"/>
                </a:lnTo>
                <a:lnTo>
                  <a:pt x="301866" y="38493"/>
                </a:lnTo>
                <a:lnTo>
                  <a:pt x="286753" y="27559"/>
                </a:lnTo>
                <a:lnTo>
                  <a:pt x="255130" y="12700"/>
                </a:lnTo>
                <a:lnTo>
                  <a:pt x="218935" y="3302"/>
                </a:lnTo>
                <a:lnTo>
                  <a:pt x="178181" y="0"/>
                </a:lnTo>
                <a:lnTo>
                  <a:pt x="41402" y="0"/>
                </a:lnTo>
                <a:lnTo>
                  <a:pt x="26670" y="2794"/>
                </a:lnTo>
                <a:lnTo>
                  <a:pt x="13335" y="10414"/>
                </a:lnTo>
                <a:lnTo>
                  <a:pt x="3683" y="22098"/>
                </a:lnTo>
                <a:lnTo>
                  <a:pt x="0" y="36957"/>
                </a:lnTo>
                <a:lnTo>
                  <a:pt x="0" y="375653"/>
                </a:lnTo>
                <a:lnTo>
                  <a:pt x="3683" y="392417"/>
                </a:lnTo>
                <a:lnTo>
                  <a:pt x="13335" y="403847"/>
                </a:lnTo>
                <a:lnTo>
                  <a:pt x="26670" y="410451"/>
                </a:lnTo>
                <a:lnTo>
                  <a:pt x="41402" y="412483"/>
                </a:lnTo>
                <a:lnTo>
                  <a:pt x="183515" y="412483"/>
                </a:lnTo>
                <a:lnTo>
                  <a:pt x="222618" y="409181"/>
                </a:lnTo>
                <a:lnTo>
                  <a:pt x="288277" y="384797"/>
                </a:lnTo>
                <a:lnTo>
                  <a:pt x="336664" y="341744"/>
                </a:lnTo>
                <a:lnTo>
                  <a:pt x="367525" y="285737"/>
                </a:lnTo>
                <a:lnTo>
                  <a:pt x="380860" y="222491"/>
                </a:lnTo>
                <a:lnTo>
                  <a:pt x="380987" y="189979"/>
                </a:ln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"/>
          <p:cNvSpPr/>
          <p:nvPr/>
        </p:nvSpPr>
        <p:spPr>
          <a:xfrm>
            <a:off x="2264664" y="1112234"/>
            <a:ext cx="359410" cy="426720"/>
          </a:xfrm>
          <a:custGeom>
            <a:avLst/>
            <a:gdLst/>
            <a:ahLst/>
            <a:cxnLst/>
            <a:rect l="l" t="t" r="r" b="b"/>
            <a:pathLst>
              <a:path w="359410" h="426719" extrusionOk="0">
                <a:moveTo>
                  <a:pt x="320101" y="257"/>
                </a:moveTo>
                <a:lnTo>
                  <a:pt x="293305" y="11306"/>
                </a:lnTo>
                <a:lnTo>
                  <a:pt x="281113" y="41912"/>
                </a:lnTo>
                <a:lnTo>
                  <a:pt x="281113" y="258823"/>
                </a:lnTo>
                <a:lnTo>
                  <a:pt x="274128" y="295779"/>
                </a:lnTo>
                <a:lnTo>
                  <a:pt x="255460" y="323083"/>
                </a:lnTo>
                <a:lnTo>
                  <a:pt x="228409" y="340863"/>
                </a:lnTo>
                <a:lnTo>
                  <a:pt x="196279" y="349371"/>
                </a:lnTo>
                <a:lnTo>
                  <a:pt x="162625" y="348736"/>
                </a:lnTo>
                <a:lnTo>
                  <a:pt x="130495" y="339212"/>
                </a:lnTo>
                <a:lnTo>
                  <a:pt x="103572" y="320924"/>
                </a:lnTo>
                <a:lnTo>
                  <a:pt x="84903" y="294128"/>
                </a:lnTo>
                <a:lnTo>
                  <a:pt x="77918" y="258823"/>
                </a:lnTo>
                <a:lnTo>
                  <a:pt x="77918" y="41912"/>
                </a:lnTo>
                <a:lnTo>
                  <a:pt x="65727" y="10544"/>
                </a:lnTo>
                <a:lnTo>
                  <a:pt x="38930" y="511"/>
                </a:lnTo>
                <a:lnTo>
                  <a:pt x="12134" y="11179"/>
                </a:lnTo>
                <a:lnTo>
                  <a:pt x="-57" y="41912"/>
                </a:lnTo>
                <a:lnTo>
                  <a:pt x="-57" y="258823"/>
                </a:lnTo>
                <a:lnTo>
                  <a:pt x="4006" y="298192"/>
                </a:lnTo>
                <a:lnTo>
                  <a:pt x="33088" y="361309"/>
                </a:lnTo>
                <a:lnTo>
                  <a:pt x="83252" y="403345"/>
                </a:lnTo>
                <a:lnTo>
                  <a:pt x="145989" y="424299"/>
                </a:lnTo>
                <a:lnTo>
                  <a:pt x="179516" y="426966"/>
                </a:lnTo>
                <a:lnTo>
                  <a:pt x="213043" y="424299"/>
                </a:lnTo>
                <a:lnTo>
                  <a:pt x="275779" y="403345"/>
                </a:lnTo>
                <a:lnTo>
                  <a:pt x="325943" y="361309"/>
                </a:lnTo>
                <a:lnTo>
                  <a:pt x="355025" y="298192"/>
                </a:lnTo>
                <a:lnTo>
                  <a:pt x="359089" y="258823"/>
                </a:lnTo>
                <a:lnTo>
                  <a:pt x="359089" y="41912"/>
                </a:lnTo>
                <a:lnTo>
                  <a:pt x="346897" y="10036"/>
                </a:lnTo>
                <a:lnTo>
                  <a:pt x="320101" y="257"/>
                </a:ln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"/>
          <p:cNvSpPr/>
          <p:nvPr/>
        </p:nvSpPr>
        <p:spPr>
          <a:xfrm>
            <a:off x="2692831" y="1104880"/>
            <a:ext cx="824865" cy="427990"/>
          </a:xfrm>
          <a:custGeom>
            <a:avLst/>
            <a:gdLst/>
            <a:ahLst/>
            <a:cxnLst/>
            <a:rect l="l" t="t" r="r" b="b"/>
            <a:pathLst>
              <a:path w="824864" h="427990" extrusionOk="0">
                <a:moveTo>
                  <a:pt x="365874" y="350380"/>
                </a:moveTo>
                <a:lnTo>
                  <a:pt x="363588" y="336664"/>
                </a:lnTo>
                <a:lnTo>
                  <a:pt x="357619" y="325361"/>
                </a:lnTo>
                <a:lnTo>
                  <a:pt x="347205" y="316090"/>
                </a:lnTo>
                <a:lnTo>
                  <a:pt x="333108" y="311010"/>
                </a:lnTo>
                <a:lnTo>
                  <a:pt x="317627" y="311264"/>
                </a:lnTo>
                <a:lnTo>
                  <a:pt x="302768" y="318249"/>
                </a:lnTo>
                <a:lnTo>
                  <a:pt x="281432" y="334505"/>
                </a:lnTo>
                <a:lnTo>
                  <a:pt x="258699" y="346443"/>
                </a:lnTo>
                <a:lnTo>
                  <a:pt x="234696" y="353809"/>
                </a:lnTo>
                <a:lnTo>
                  <a:pt x="209550" y="356349"/>
                </a:lnTo>
                <a:lnTo>
                  <a:pt x="159893" y="348602"/>
                </a:lnTo>
                <a:lnTo>
                  <a:pt x="121666" y="327520"/>
                </a:lnTo>
                <a:lnTo>
                  <a:pt x="94742" y="296151"/>
                </a:lnTo>
                <a:lnTo>
                  <a:pt x="78740" y="257416"/>
                </a:lnTo>
                <a:lnTo>
                  <a:pt x="73533" y="214236"/>
                </a:lnTo>
                <a:lnTo>
                  <a:pt x="78867" y="171945"/>
                </a:lnTo>
                <a:lnTo>
                  <a:pt x="94996" y="134239"/>
                </a:lnTo>
                <a:lnTo>
                  <a:pt x="122047" y="103886"/>
                </a:lnTo>
                <a:lnTo>
                  <a:pt x="160147" y="83566"/>
                </a:lnTo>
                <a:lnTo>
                  <a:pt x="209550" y="76200"/>
                </a:lnTo>
                <a:lnTo>
                  <a:pt x="233553" y="77724"/>
                </a:lnTo>
                <a:lnTo>
                  <a:pt x="255016" y="83058"/>
                </a:lnTo>
                <a:lnTo>
                  <a:pt x="274574" y="93091"/>
                </a:lnTo>
                <a:lnTo>
                  <a:pt x="293116" y="109093"/>
                </a:lnTo>
                <a:lnTo>
                  <a:pt x="305435" y="117475"/>
                </a:lnTo>
                <a:lnTo>
                  <a:pt x="348221" y="110871"/>
                </a:lnTo>
                <a:lnTo>
                  <a:pt x="355714" y="66040"/>
                </a:lnTo>
                <a:lnTo>
                  <a:pt x="313944" y="28829"/>
                </a:lnTo>
                <a:lnTo>
                  <a:pt x="246761" y="3048"/>
                </a:lnTo>
                <a:lnTo>
                  <a:pt x="209550" y="0"/>
                </a:lnTo>
                <a:lnTo>
                  <a:pt x="154686" y="5842"/>
                </a:lnTo>
                <a:lnTo>
                  <a:pt x="107950" y="22352"/>
                </a:lnTo>
                <a:lnTo>
                  <a:pt x="69469" y="48006"/>
                </a:lnTo>
                <a:lnTo>
                  <a:pt x="39243" y="81534"/>
                </a:lnTo>
                <a:lnTo>
                  <a:pt x="17526" y="121412"/>
                </a:lnTo>
                <a:lnTo>
                  <a:pt x="4445" y="166103"/>
                </a:lnTo>
                <a:lnTo>
                  <a:pt x="0" y="214236"/>
                </a:lnTo>
                <a:lnTo>
                  <a:pt x="4064" y="262242"/>
                </a:lnTo>
                <a:lnTo>
                  <a:pt x="16256" y="306946"/>
                </a:lnTo>
                <a:lnTo>
                  <a:pt x="36957" y="346697"/>
                </a:lnTo>
                <a:lnTo>
                  <a:pt x="66294" y="380098"/>
                </a:lnTo>
                <a:lnTo>
                  <a:pt x="104775" y="405752"/>
                </a:lnTo>
                <a:lnTo>
                  <a:pt x="152400" y="422135"/>
                </a:lnTo>
                <a:lnTo>
                  <a:pt x="209550" y="427977"/>
                </a:lnTo>
                <a:lnTo>
                  <a:pt x="246761" y="426199"/>
                </a:lnTo>
                <a:lnTo>
                  <a:pt x="283337" y="419214"/>
                </a:lnTo>
                <a:lnTo>
                  <a:pt x="318389" y="404990"/>
                </a:lnTo>
                <a:lnTo>
                  <a:pt x="351142" y="381368"/>
                </a:lnTo>
                <a:lnTo>
                  <a:pt x="362318" y="365620"/>
                </a:lnTo>
                <a:lnTo>
                  <a:pt x="365874" y="350380"/>
                </a:lnTo>
                <a:close/>
              </a:path>
              <a:path w="824864" h="427990" extrusionOk="0">
                <a:moveTo>
                  <a:pt x="824344" y="398513"/>
                </a:moveTo>
                <a:lnTo>
                  <a:pt x="821677" y="366509"/>
                </a:lnTo>
                <a:lnTo>
                  <a:pt x="813930" y="351015"/>
                </a:lnTo>
                <a:lnTo>
                  <a:pt x="774433" y="272275"/>
                </a:lnTo>
                <a:lnTo>
                  <a:pt x="700265" y="124714"/>
                </a:lnTo>
                <a:lnTo>
                  <a:pt x="684009" y="92202"/>
                </a:lnTo>
                <a:lnTo>
                  <a:pt x="684009" y="272275"/>
                </a:lnTo>
                <a:lnTo>
                  <a:pt x="542912" y="272275"/>
                </a:lnTo>
                <a:lnTo>
                  <a:pt x="616318" y="124714"/>
                </a:lnTo>
                <a:lnTo>
                  <a:pt x="684009" y="272275"/>
                </a:lnTo>
                <a:lnTo>
                  <a:pt x="684009" y="92202"/>
                </a:lnTo>
                <a:lnTo>
                  <a:pt x="653529" y="31496"/>
                </a:lnTo>
                <a:lnTo>
                  <a:pt x="637908" y="13208"/>
                </a:lnTo>
                <a:lnTo>
                  <a:pt x="616826" y="7366"/>
                </a:lnTo>
                <a:lnTo>
                  <a:pt x="595490" y="13589"/>
                </a:lnTo>
                <a:lnTo>
                  <a:pt x="579107" y="31496"/>
                </a:lnTo>
                <a:lnTo>
                  <a:pt x="408038" y="366509"/>
                </a:lnTo>
                <a:lnTo>
                  <a:pt x="403212" y="384543"/>
                </a:lnTo>
                <a:lnTo>
                  <a:pt x="405879" y="400545"/>
                </a:lnTo>
                <a:lnTo>
                  <a:pt x="414388" y="413880"/>
                </a:lnTo>
                <a:lnTo>
                  <a:pt x="427088" y="423786"/>
                </a:lnTo>
                <a:lnTo>
                  <a:pt x="443090" y="425183"/>
                </a:lnTo>
                <a:lnTo>
                  <a:pt x="458076" y="422770"/>
                </a:lnTo>
                <a:lnTo>
                  <a:pt x="470776" y="415785"/>
                </a:lnTo>
                <a:lnTo>
                  <a:pt x="480174" y="403466"/>
                </a:lnTo>
                <a:lnTo>
                  <a:pt x="505955" y="351015"/>
                </a:lnTo>
                <a:lnTo>
                  <a:pt x="726173" y="351015"/>
                </a:lnTo>
                <a:lnTo>
                  <a:pt x="752589" y="403466"/>
                </a:lnTo>
                <a:lnTo>
                  <a:pt x="775957" y="423913"/>
                </a:lnTo>
                <a:lnTo>
                  <a:pt x="804405" y="419976"/>
                </a:lnTo>
                <a:lnTo>
                  <a:pt x="824344" y="398513"/>
                </a:ln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"/>
          <p:cNvSpPr/>
          <p:nvPr/>
        </p:nvSpPr>
        <p:spPr>
          <a:xfrm>
            <a:off x="3570630" y="1109452"/>
            <a:ext cx="1139825" cy="421005"/>
          </a:xfrm>
          <a:custGeom>
            <a:avLst/>
            <a:gdLst/>
            <a:ahLst/>
            <a:cxnLst/>
            <a:rect l="l" t="t" r="r" b="b"/>
            <a:pathLst>
              <a:path w="1139825" h="421005" extrusionOk="0">
                <a:moveTo>
                  <a:pt x="326263" y="151879"/>
                </a:moveTo>
                <a:lnTo>
                  <a:pt x="318389" y="97663"/>
                </a:lnTo>
                <a:lnTo>
                  <a:pt x="296672" y="55245"/>
                </a:lnTo>
                <a:lnTo>
                  <a:pt x="264287" y="24765"/>
                </a:lnTo>
                <a:lnTo>
                  <a:pt x="250444" y="18288"/>
                </a:lnTo>
                <a:lnTo>
                  <a:pt x="250444" y="151879"/>
                </a:lnTo>
                <a:lnTo>
                  <a:pt x="244856" y="178803"/>
                </a:lnTo>
                <a:lnTo>
                  <a:pt x="229616" y="201790"/>
                </a:lnTo>
                <a:lnTo>
                  <a:pt x="206883" y="218046"/>
                </a:lnTo>
                <a:lnTo>
                  <a:pt x="178943" y="224015"/>
                </a:lnTo>
                <a:lnTo>
                  <a:pt x="78867" y="224015"/>
                </a:lnTo>
                <a:lnTo>
                  <a:pt x="78867" y="75184"/>
                </a:lnTo>
                <a:lnTo>
                  <a:pt x="178943" y="75184"/>
                </a:lnTo>
                <a:lnTo>
                  <a:pt x="206883" y="81280"/>
                </a:lnTo>
                <a:lnTo>
                  <a:pt x="229616" y="97790"/>
                </a:lnTo>
                <a:lnTo>
                  <a:pt x="244856" y="122174"/>
                </a:lnTo>
                <a:lnTo>
                  <a:pt x="250444" y="151879"/>
                </a:lnTo>
                <a:lnTo>
                  <a:pt x="250444" y="18288"/>
                </a:lnTo>
                <a:lnTo>
                  <a:pt x="224028" y="6223"/>
                </a:lnTo>
                <a:lnTo>
                  <a:pt x="178943" y="0"/>
                </a:lnTo>
                <a:lnTo>
                  <a:pt x="40640" y="0"/>
                </a:lnTo>
                <a:lnTo>
                  <a:pt x="23749" y="3683"/>
                </a:lnTo>
                <a:lnTo>
                  <a:pt x="10922" y="13208"/>
                </a:lnTo>
                <a:lnTo>
                  <a:pt x="2794" y="26416"/>
                </a:lnTo>
                <a:lnTo>
                  <a:pt x="0" y="41275"/>
                </a:lnTo>
                <a:lnTo>
                  <a:pt x="0" y="377812"/>
                </a:lnTo>
                <a:lnTo>
                  <a:pt x="3556" y="395338"/>
                </a:lnTo>
                <a:lnTo>
                  <a:pt x="12954" y="408292"/>
                </a:lnTo>
                <a:lnTo>
                  <a:pt x="25908" y="416293"/>
                </a:lnTo>
                <a:lnTo>
                  <a:pt x="40640" y="418960"/>
                </a:lnTo>
                <a:lnTo>
                  <a:pt x="55626" y="416293"/>
                </a:lnTo>
                <a:lnTo>
                  <a:pt x="67818" y="408292"/>
                </a:lnTo>
                <a:lnTo>
                  <a:pt x="75946" y="395338"/>
                </a:lnTo>
                <a:lnTo>
                  <a:pt x="78867" y="377812"/>
                </a:lnTo>
                <a:lnTo>
                  <a:pt x="78867" y="298945"/>
                </a:lnTo>
                <a:lnTo>
                  <a:pt x="178943" y="298945"/>
                </a:lnTo>
                <a:lnTo>
                  <a:pt x="224028" y="292595"/>
                </a:lnTo>
                <a:lnTo>
                  <a:pt x="264287" y="274307"/>
                </a:lnTo>
                <a:lnTo>
                  <a:pt x="296672" y="244335"/>
                </a:lnTo>
                <a:lnTo>
                  <a:pt x="318389" y="203314"/>
                </a:lnTo>
                <a:lnTo>
                  <a:pt x="326263" y="151879"/>
                </a:lnTo>
                <a:close/>
              </a:path>
              <a:path w="1139825" h="421005" extrusionOk="0">
                <a:moveTo>
                  <a:pt x="779005" y="393687"/>
                </a:moveTo>
                <a:lnTo>
                  <a:pt x="776465" y="361683"/>
                </a:lnTo>
                <a:lnTo>
                  <a:pt x="768718" y="346189"/>
                </a:lnTo>
                <a:lnTo>
                  <a:pt x="729081" y="267322"/>
                </a:lnTo>
                <a:lnTo>
                  <a:pt x="638289" y="86741"/>
                </a:lnTo>
                <a:lnTo>
                  <a:pt x="638289" y="267322"/>
                </a:lnTo>
                <a:lnTo>
                  <a:pt x="497446" y="267322"/>
                </a:lnTo>
                <a:lnTo>
                  <a:pt x="570852" y="119507"/>
                </a:lnTo>
                <a:lnTo>
                  <a:pt x="638289" y="267322"/>
                </a:lnTo>
                <a:lnTo>
                  <a:pt x="638289" y="86741"/>
                </a:lnTo>
                <a:lnTo>
                  <a:pt x="607936" y="26162"/>
                </a:lnTo>
                <a:lnTo>
                  <a:pt x="592315" y="7874"/>
                </a:lnTo>
                <a:lnTo>
                  <a:pt x="571233" y="2032"/>
                </a:lnTo>
                <a:lnTo>
                  <a:pt x="550024" y="8255"/>
                </a:lnTo>
                <a:lnTo>
                  <a:pt x="533768" y="26162"/>
                </a:lnTo>
                <a:lnTo>
                  <a:pt x="362204" y="361683"/>
                </a:lnTo>
                <a:lnTo>
                  <a:pt x="357505" y="379717"/>
                </a:lnTo>
                <a:lnTo>
                  <a:pt x="360172" y="395719"/>
                </a:lnTo>
                <a:lnTo>
                  <a:pt x="368554" y="409054"/>
                </a:lnTo>
                <a:lnTo>
                  <a:pt x="381254" y="418960"/>
                </a:lnTo>
                <a:lnTo>
                  <a:pt x="397383" y="420484"/>
                </a:lnTo>
                <a:lnTo>
                  <a:pt x="412496" y="418071"/>
                </a:lnTo>
                <a:lnTo>
                  <a:pt x="425196" y="411086"/>
                </a:lnTo>
                <a:lnTo>
                  <a:pt x="434467" y="398640"/>
                </a:lnTo>
                <a:lnTo>
                  <a:pt x="460235" y="346189"/>
                </a:lnTo>
                <a:lnTo>
                  <a:pt x="680707" y="346189"/>
                </a:lnTo>
                <a:lnTo>
                  <a:pt x="707123" y="398640"/>
                </a:lnTo>
                <a:lnTo>
                  <a:pt x="730491" y="419214"/>
                </a:lnTo>
                <a:lnTo>
                  <a:pt x="759066" y="415150"/>
                </a:lnTo>
                <a:lnTo>
                  <a:pt x="779005" y="393687"/>
                </a:lnTo>
                <a:close/>
              </a:path>
              <a:path w="1139825" h="421005" extrusionOk="0">
                <a:moveTo>
                  <a:pt x="1139672" y="380987"/>
                </a:moveTo>
                <a:lnTo>
                  <a:pt x="1129893" y="354952"/>
                </a:lnTo>
                <a:lnTo>
                  <a:pt x="1102207" y="343014"/>
                </a:lnTo>
                <a:lnTo>
                  <a:pt x="907783" y="343014"/>
                </a:lnTo>
                <a:lnTo>
                  <a:pt x="1111859" y="78105"/>
                </a:lnTo>
                <a:lnTo>
                  <a:pt x="1127734" y="51435"/>
                </a:lnTo>
                <a:lnTo>
                  <a:pt x="1127734" y="26416"/>
                </a:lnTo>
                <a:lnTo>
                  <a:pt x="1113256" y="7747"/>
                </a:lnTo>
                <a:lnTo>
                  <a:pt x="1085316" y="508"/>
                </a:lnTo>
                <a:lnTo>
                  <a:pt x="844537" y="508"/>
                </a:lnTo>
                <a:lnTo>
                  <a:pt x="817105" y="12065"/>
                </a:lnTo>
                <a:lnTo>
                  <a:pt x="807199" y="37338"/>
                </a:lnTo>
                <a:lnTo>
                  <a:pt x="815962" y="62611"/>
                </a:lnTo>
                <a:lnTo>
                  <a:pt x="844537" y="74168"/>
                </a:lnTo>
                <a:lnTo>
                  <a:pt x="1020927" y="74168"/>
                </a:lnTo>
                <a:lnTo>
                  <a:pt x="808088" y="356857"/>
                </a:lnTo>
                <a:lnTo>
                  <a:pt x="798563" y="377431"/>
                </a:lnTo>
                <a:lnTo>
                  <a:pt x="801357" y="397624"/>
                </a:lnTo>
                <a:lnTo>
                  <a:pt x="815327" y="412864"/>
                </a:lnTo>
                <a:lnTo>
                  <a:pt x="839203" y="418960"/>
                </a:lnTo>
                <a:lnTo>
                  <a:pt x="1097635" y="418960"/>
                </a:lnTo>
                <a:lnTo>
                  <a:pt x="1129639" y="407149"/>
                </a:lnTo>
                <a:lnTo>
                  <a:pt x="1139672" y="380987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363" y="701022"/>
            <a:ext cx="594329" cy="9949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" name="Google Shape;91;p1"/>
          <p:cNvGrpSpPr/>
          <p:nvPr/>
        </p:nvGrpSpPr>
        <p:grpSpPr>
          <a:xfrm>
            <a:off x="82296" y="8121163"/>
            <a:ext cx="20021804" cy="3188320"/>
            <a:chOff x="82296" y="8121163"/>
            <a:chExt cx="20021804" cy="3188320"/>
          </a:xfrm>
        </p:grpSpPr>
        <p:pic>
          <p:nvPicPr>
            <p:cNvPr id="92" name="Google Shape;92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2296" y="8121163"/>
              <a:ext cx="20021804" cy="31841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351019" y="9573480"/>
              <a:ext cx="9742575" cy="17332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" name="Google Shape;94;p1"/>
            <p:cNvSpPr/>
            <p:nvPr/>
          </p:nvSpPr>
          <p:spPr>
            <a:xfrm>
              <a:off x="4750181" y="9812788"/>
              <a:ext cx="8498205" cy="1496695"/>
            </a:xfrm>
            <a:custGeom>
              <a:avLst/>
              <a:gdLst/>
              <a:ahLst/>
              <a:cxnLst/>
              <a:rect l="l" t="t" r="r" b="b"/>
              <a:pathLst>
                <a:path w="8498205" h="1496695" extrusionOk="0">
                  <a:moveTo>
                    <a:pt x="8497608" y="1496364"/>
                  </a:moveTo>
                  <a:lnTo>
                    <a:pt x="8432203" y="1479067"/>
                  </a:lnTo>
                  <a:lnTo>
                    <a:pt x="8268259" y="1441551"/>
                  </a:lnTo>
                  <a:lnTo>
                    <a:pt x="8142148" y="1414665"/>
                  </a:lnTo>
                  <a:lnTo>
                    <a:pt x="8082585" y="1402727"/>
                  </a:lnTo>
                  <a:lnTo>
                    <a:pt x="8029118" y="1392720"/>
                  </a:lnTo>
                  <a:lnTo>
                    <a:pt x="7984668" y="1385328"/>
                  </a:lnTo>
                  <a:lnTo>
                    <a:pt x="7952029" y="1381239"/>
                  </a:lnTo>
                  <a:lnTo>
                    <a:pt x="7927518" y="1377353"/>
                  </a:lnTo>
                  <a:lnTo>
                    <a:pt x="7849159" y="1357630"/>
                  </a:lnTo>
                  <a:lnTo>
                    <a:pt x="7798371" y="1342910"/>
                  </a:lnTo>
                  <a:lnTo>
                    <a:pt x="7741983" y="1325702"/>
                  </a:lnTo>
                  <a:lnTo>
                    <a:pt x="7618412" y="1286014"/>
                  </a:lnTo>
                  <a:lnTo>
                    <a:pt x="7491158" y="1243076"/>
                  </a:lnTo>
                  <a:lnTo>
                    <a:pt x="7372413" y="1201343"/>
                  </a:lnTo>
                  <a:lnTo>
                    <a:pt x="7320216" y="1182319"/>
                  </a:lnTo>
                  <a:lnTo>
                    <a:pt x="7274890" y="1165275"/>
                  </a:lnTo>
                  <a:lnTo>
                    <a:pt x="7237806" y="1150772"/>
                  </a:lnTo>
                  <a:lnTo>
                    <a:pt x="7210755" y="1139367"/>
                  </a:lnTo>
                  <a:lnTo>
                    <a:pt x="7174179" y="1124445"/>
                  </a:lnTo>
                  <a:lnTo>
                    <a:pt x="7130364" y="1109040"/>
                  </a:lnTo>
                  <a:lnTo>
                    <a:pt x="7080580" y="1093635"/>
                  </a:lnTo>
                  <a:lnTo>
                    <a:pt x="7026605" y="1078712"/>
                  </a:lnTo>
                  <a:lnTo>
                    <a:pt x="6969836" y="1064768"/>
                  </a:lnTo>
                  <a:lnTo>
                    <a:pt x="6911924" y="1052258"/>
                  </a:lnTo>
                  <a:lnTo>
                    <a:pt x="6854266" y="1041692"/>
                  </a:lnTo>
                  <a:lnTo>
                    <a:pt x="6798399" y="1033551"/>
                  </a:lnTo>
                  <a:lnTo>
                    <a:pt x="6746075" y="1028306"/>
                  </a:lnTo>
                  <a:lnTo>
                    <a:pt x="6698577" y="1026452"/>
                  </a:lnTo>
                  <a:lnTo>
                    <a:pt x="6642570" y="1025385"/>
                  </a:lnTo>
                  <a:lnTo>
                    <a:pt x="6586182" y="1022426"/>
                  </a:lnTo>
                  <a:lnTo>
                    <a:pt x="6530429" y="1017943"/>
                  </a:lnTo>
                  <a:lnTo>
                    <a:pt x="6476200" y="1012342"/>
                  </a:lnTo>
                  <a:lnTo>
                    <a:pt x="6424511" y="1005979"/>
                  </a:lnTo>
                  <a:lnTo>
                    <a:pt x="6376378" y="999248"/>
                  </a:lnTo>
                  <a:lnTo>
                    <a:pt x="6332690" y="992530"/>
                  </a:lnTo>
                  <a:lnTo>
                    <a:pt x="6294221" y="986167"/>
                  </a:lnTo>
                  <a:lnTo>
                    <a:pt x="6250152" y="976033"/>
                  </a:lnTo>
                  <a:lnTo>
                    <a:pt x="6201003" y="960399"/>
                  </a:lnTo>
                  <a:lnTo>
                    <a:pt x="6149568" y="940663"/>
                  </a:lnTo>
                  <a:lnTo>
                    <a:pt x="6099149" y="918260"/>
                  </a:lnTo>
                  <a:lnTo>
                    <a:pt x="6052794" y="894588"/>
                  </a:lnTo>
                  <a:lnTo>
                    <a:pt x="5984214" y="849058"/>
                  </a:lnTo>
                  <a:lnTo>
                    <a:pt x="5952464" y="821067"/>
                  </a:lnTo>
                  <a:lnTo>
                    <a:pt x="5913856" y="786371"/>
                  </a:lnTo>
                  <a:lnTo>
                    <a:pt x="5873089" y="746340"/>
                  </a:lnTo>
                  <a:lnTo>
                    <a:pt x="5834481" y="702360"/>
                  </a:lnTo>
                  <a:lnTo>
                    <a:pt x="5802744" y="655764"/>
                  </a:lnTo>
                  <a:lnTo>
                    <a:pt x="5763755" y="565416"/>
                  </a:lnTo>
                  <a:lnTo>
                    <a:pt x="5734291" y="521131"/>
                  </a:lnTo>
                  <a:lnTo>
                    <a:pt x="5697588" y="476554"/>
                  </a:lnTo>
                  <a:lnTo>
                    <a:pt x="5657329" y="433120"/>
                  </a:lnTo>
                  <a:lnTo>
                    <a:pt x="5581256" y="355625"/>
                  </a:lnTo>
                  <a:lnTo>
                    <a:pt x="5552935" y="324510"/>
                  </a:lnTo>
                  <a:lnTo>
                    <a:pt x="5486387" y="273100"/>
                  </a:lnTo>
                  <a:lnTo>
                    <a:pt x="5438254" y="247192"/>
                  </a:lnTo>
                  <a:lnTo>
                    <a:pt x="5384533" y="222758"/>
                  </a:lnTo>
                  <a:lnTo>
                    <a:pt x="5328145" y="201041"/>
                  </a:lnTo>
                  <a:lnTo>
                    <a:pt x="5272405" y="183134"/>
                  </a:lnTo>
                  <a:lnTo>
                    <a:pt x="5220589" y="170307"/>
                  </a:lnTo>
                  <a:lnTo>
                    <a:pt x="5138039" y="158496"/>
                  </a:lnTo>
                  <a:lnTo>
                    <a:pt x="5091684" y="148590"/>
                  </a:lnTo>
                  <a:lnTo>
                    <a:pt x="5039233" y="134874"/>
                  </a:lnTo>
                  <a:lnTo>
                    <a:pt x="4983226" y="118364"/>
                  </a:lnTo>
                  <a:lnTo>
                    <a:pt x="4926203" y="100203"/>
                  </a:lnTo>
                  <a:lnTo>
                    <a:pt x="4870831" y="81280"/>
                  </a:lnTo>
                  <a:lnTo>
                    <a:pt x="4819650" y="62611"/>
                  </a:lnTo>
                  <a:lnTo>
                    <a:pt x="4775339" y="45212"/>
                  </a:lnTo>
                  <a:lnTo>
                    <a:pt x="4717300" y="18542"/>
                  </a:lnTo>
                  <a:lnTo>
                    <a:pt x="4695075" y="10922"/>
                  </a:lnTo>
                  <a:lnTo>
                    <a:pt x="4659388" y="5461"/>
                  </a:lnTo>
                  <a:lnTo>
                    <a:pt x="4612779" y="1905"/>
                  </a:lnTo>
                  <a:lnTo>
                    <a:pt x="4558042" y="254"/>
                  </a:lnTo>
                  <a:lnTo>
                    <a:pt x="4497717" y="0"/>
                  </a:lnTo>
                  <a:lnTo>
                    <a:pt x="4434471" y="1143"/>
                  </a:lnTo>
                  <a:lnTo>
                    <a:pt x="4370844" y="3302"/>
                  </a:lnTo>
                  <a:lnTo>
                    <a:pt x="4309376" y="6350"/>
                  </a:lnTo>
                  <a:lnTo>
                    <a:pt x="4252874" y="10033"/>
                  </a:lnTo>
                  <a:lnTo>
                    <a:pt x="4203725" y="14224"/>
                  </a:lnTo>
                  <a:lnTo>
                    <a:pt x="4164736" y="18542"/>
                  </a:lnTo>
                  <a:lnTo>
                    <a:pt x="4120667" y="26416"/>
                  </a:lnTo>
                  <a:lnTo>
                    <a:pt x="4071137" y="38989"/>
                  </a:lnTo>
                  <a:lnTo>
                    <a:pt x="4018432" y="55245"/>
                  </a:lnTo>
                  <a:lnTo>
                    <a:pt x="3965092" y="74549"/>
                  </a:lnTo>
                  <a:lnTo>
                    <a:pt x="3913530" y="96012"/>
                  </a:lnTo>
                  <a:lnTo>
                    <a:pt x="3866159" y="118872"/>
                  </a:lnTo>
                  <a:lnTo>
                    <a:pt x="3825519" y="142367"/>
                  </a:lnTo>
                  <a:lnTo>
                    <a:pt x="3793896" y="165608"/>
                  </a:lnTo>
                  <a:lnTo>
                    <a:pt x="3755555" y="209042"/>
                  </a:lnTo>
                  <a:lnTo>
                    <a:pt x="3726472" y="233095"/>
                  </a:lnTo>
                  <a:lnTo>
                    <a:pt x="3688372" y="259207"/>
                  </a:lnTo>
                  <a:lnTo>
                    <a:pt x="3643414" y="286435"/>
                  </a:lnTo>
                  <a:lnTo>
                    <a:pt x="3593630" y="313855"/>
                  </a:lnTo>
                  <a:lnTo>
                    <a:pt x="3540925" y="340550"/>
                  </a:lnTo>
                  <a:lnTo>
                    <a:pt x="3487585" y="365607"/>
                  </a:lnTo>
                  <a:lnTo>
                    <a:pt x="3435261" y="388086"/>
                  </a:lnTo>
                  <a:lnTo>
                    <a:pt x="3386366" y="407098"/>
                  </a:lnTo>
                  <a:lnTo>
                    <a:pt x="3290493" y="438924"/>
                  </a:lnTo>
                  <a:lnTo>
                    <a:pt x="3247567" y="456387"/>
                  </a:lnTo>
                  <a:lnTo>
                    <a:pt x="3210102" y="474637"/>
                  </a:lnTo>
                  <a:lnTo>
                    <a:pt x="3174796" y="494233"/>
                  </a:lnTo>
                  <a:lnTo>
                    <a:pt x="3096183" y="539788"/>
                  </a:lnTo>
                  <a:lnTo>
                    <a:pt x="3046018" y="566851"/>
                  </a:lnTo>
                  <a:lnTo>
                    <a:pt x="3007918" y="583158"/>
                  </a:lnTo>
                  <a:lnTo>
                    <a:pt x="2964738" y="595922"/>
                  </a:lnTo>
                  <a:lnTo>
                    <a:pt x="2917494" y="605878"/>
                  </a:lnTo>
                  <a:lnTo>
                    <a:pt x="2866948" y="613765"/>
                  </a:lnTo>
                  <a:lnTo>
                    <a:pt x="2813989" y="620293"/>
                  </a:lnTo>
                  <a:lnTo>
                    <a:pt x="2704147" y="632193"/>
                  </a:lnTo>
                  <a:lnTo>
                    <a:pt x="2649156" y="639013"/>
                  </a:lnTo>
                  <a:lnTo>
                    <a:pt x="2595054" y="647382"/>
                  </a:lnTo>
                  <a:lnTo>
                    <a:pt x="2542857" y="658037"/>
                  </a:lnTo>
                  <a:lnTo>
                    <a:pt x="2493454" y="671690"/>
                  </a:lnTo>
                  <a:lnTo>
                    <a:pt x="2418397" y="701509"/>
                  </a:lnTo>
                  <a:lnTo>
                    <a:pt x="2365184" y="732891"/>
                  </a:lnTo>
                  <a:lnTo>
                    <a:pt x="2328354" y="763384"/>
                  </a:lnTo>
                  <a:lnTo>
                    <a:pt x="2283155" y="811847"/>
                  </a:lnTo>
                  <a:lnTo>
                    <a:pt x="2264359" y="824877"/>
                  </a:lnTo>
                  <a:lnTo>
                    <a:pt x="2203399" y="841641"/>
                  </a:lnTo>
                  <a:lnTo>
                    <a:pt x="2155520" y="851954"/>
                  </a:lnTo>
                  <a:lnTo>
                    <a:pt x="2100910" y="862177"/>
                  </a:lnTo>
                  <a:lnTo>
                    <a:pt x="2042998" y="871258"/>
                  </a:lnTo>
                  <a:lnTo>
                    <a:pt x="1985721" y="878179"/>
                  </a:lnTo>
                  <a:lnTo>
                    <a:pt x="1932381" y="881875"/>
                  </a:lnTo>
                  <a:lnTo>
                    <a:pt x="1886915" y="881316"/>
                  </a:lnTo>
                  <a:lnTo>
                    <a:pt x="1817446" y="882192"/>
                  </a:lnTo>
                  <a:lnTo>
                    <a:pt x="1765642" y="894295"/>
                  </a:lnTo>
                  <a:lnTo>
                    <a:pt x="1723986" y="913752"/>
                  </a:lnTo>
                  <a:lnTo>
                    <a:pt x="1684743" y="936701"/>
                  </a:lnTo>
                  <a:lnTo>
                    <a:pt x="1571840" y="1023480"/>
                  </a:lnTo>
                  <a:lnTo>
                    <a:pt x="1524977" y="1056690"/>
                  </a:lnTo>
                  <a:lnTo>
                    <a:pt x="1476590" y="1083551"/>
                  </a:lnTo>
                  <a:lnTo>
                    <a:pt x="1428711" y="1099019"/>
                  </a:lnTo>
                  <a:lnTo>
                    <a:pt x="1388198" y="1107541"/>
                  </a:lnTo>
                  <a:lnTo>
                    <a:pt x="1339557" y="1120254"/>
                  </a:lnTo>
                  <a:lnTo>
                    <a:pt x="1286217" y="1136103"/>
                  </a:lnTo>
                  <a:lnTo>
                    <a:pt x="1231620" y="1153960"/>
                  </a:lnTo>
                  <a:lnTo>
                    <a:pt x="1178788" y="1172768"/>
                  </a:lnTo>
                  <a:lnTo>
                    <a:pt x="1131163" y="1191437"/>
                  </a:lnTo>
                  <a:lnTo>
                    <a:pt x="1092047" y="1208874"/>
                  </a:lnTo>
                  <a:lnTo>
                    <a:pt x="1064742" y="1223987"/>
                  </a:lnTo>
                  <a:lnTo>
                    <a:pt x="1032611" y="1235011"/>
                  </a:lnTo>
                  <a:lnTo>
                    <a:pt x="991844" y="1234287"/>
                  </a:lnTo>
                  <a:lnTo>
                    <a:pt x="945108" y="1225499"/>
                  </a:lnTo>
                  <a:lnTo>
                    <a:pt x="844143" y="1198524"/>
                  </a:lnTo>
                  <a:lnTo>
                    <a:pt x="795248" y="1187729"/>
                  </a:lnTo>
                  <a:lnTo>
                    <a:pt x="751827" y="1183703"/>
                  </a:lnTo>
                  <a:lnTo>
                    <a:pt x="703694" y="1185189"/>
                  </a:lnTo>
                  <a:lnTo>
                    <a:pt x="652640" y="1191742"/>
                  </a:lnTo>
                  <a:lnTo>
                    <a:pt x="600824" y="1202956"/>
                  </a:lnTo>
                  <a:lnTo>
                    <a:pt x="549770" y="1218399"/>
                  </a:lnTo>
                  <a:lnTo>
                    <a:pt x="501637" y="1237653"/>
                  </a:lnTo>
                  <a:lnTo>
                    <a:pt x="458203" y="1260297"/>
                  </a:lnTo>
                  <a:lnTo>
                    <a:pt x="417055" y="1280045"/>
                  </a:lnTo>
                  <a:lnTo>
                    <a:pt x="366636" y="1297343"/>
                  </a:lnTo>
                  <a:lnTo>
                    <a:pt x="310121" y="1312748"/>
                  </a:lnTo>
                  <a:lnTo>
                    <a:pt x="251079" y="1326819"/>
                  </a:lnTo>
                  <a:lnTo>
                    <a:pt x="192532" y="1340142"/>
                  </a:lnTo>
                  <a:lnTo>
                    <a:pt x="137922" y="1353273"/>
                  </a:lnTo>
                  <a:lnTo>
                    <a:pt x="90678" y="1366786"/>
                  </a:lnTo>
                  <a:lnTo>
                    <a:pt x="53848" y="1381239"/>
                  </a:lnTo>
                  <a:lnTo>
                    <a:pt x="0" y="1496364"/>
                  </a:lnTo>
                  <a:lnTo>
                    <a:pt x="8497608" y="1496364"/>
                  </a:lnTo>
                  <a:close/>
                </a:path>
              </a:pathLst>
            </a:custGeom>
            <a:solidFill>
              <a:srgbClr val="2CB6B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" name="Google Shape;10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646652" y="842750"/>
            <a:ext cx="81872" cy="147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788384" y="795857"/>
            <a:ext cx="110823" cy="147563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"/>
          <p:cNvSpPr/>
          <p:nvPr/>
        </p:nvSpPr>
        <p:spPr>
          <a:xfrm>
            <a:off x="17117567" y="842498"/>
            <a:ext cx="18415" cy="144780"/>
          </a:xfrm>
          <a:custGeom>
            <a:avLst/>
            <a:gdLst/>
            <a:ahLst/>
            <a:cxnLst/>
            <a:rect l="l" t="t" r="r" b="b"/>
            <a:pathLst>
              <a:path w="18415" h="144780" extrusionOk="0">
                <a:moveTo>
                  <a:pt x="17787" y="264"/>
                </a:moveTo>
                <a:lnTo>
                  <a:pt x="-432" y="264"/>
                </a:lnTo>
                <a:lnTo>
                  <a:pt x="-432" y="144901"/>
                </a:lnTo>
                <a:lnTo>
                  <a:pt x="17787" y="144901"/>
                </a:lnTo>
                <a:lnTo>
                  <a:pt x="17787" y="264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7" name="Google Shape;107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341595" y="842750"/>
            <a:ext cx="126050" cy="14451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"/>
          <p:cNvSpPr/>
          <p:nvPr/>
        </p:nvSpPr>
        <p:spPr>
          <a:xfrm>
            <a:off x="17524476" y="842498"/>
            <a:ext cx="20320" cy="144780"/>
          </a:xfrm>
          <a:custGeom>
            <a:avLst/>
            <a:gdLst/>
            <a:ahLst/>
            <a:cxnLst/>
            <a:rect l="l" t="t" r="r" b="b"/>
            <a:pathLst>
              <a:path w="20319" h="144780" extrusionOk="0">
                <a:moveTo>
                  <a:pt x="19294" y="264"/>
                </a:moveTo>
                <a:lnTo>
                  <a:pt x="-442" y="264"/>
                </a:lnTo>
                <a:lnTo>
                  <a:pt x="-442" y="144901"/>
                </a:lnTo>
                <a:lnTo>
                  <a:pt x="19294" y="144901"/>
                </a:lnTo>
                <a:lnTo>
                  <a:pt x="19294" y="264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" name="Google Shape;109;p1"/>
          <p:cNvGrpSpPr/>
          <p:nvPr/>
        </p:nvGrpSpPr>
        <p:grpSpPr>
          <a:xfrm>
            <a:off x="17600676" y="838179"/>
            <a:ext cx="301299" cy="152135"/>
            <a:chOff x="17600676" y="838179"/>
            <a:chExt cx="301299" cy="152135"/>
          </a:xfrm>
        </p:grpSpPr>
        <p:pic>
          <p:nvPicPr>
            <p:cNvPr id="110" name="Google Shape;110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7600676" y="838179"/>
              <a:ext cx="129091" cy="1521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7772888" y="838179"/>
              <a:ext cx="129087" cy="1521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1"/>
          <p:cNvSpPr/>
          <p:nvPr/>
        </p:nvSpPr>
        <p:spPr>
          <a:xfrm>
            <a:off x="17954243" y="842498"/>
            <a:ext cx="20320" cy="144780"/>
          </a:xfrm>
          <a:custGeom>
            <a:avLst/>
            <a:gdLst/>
            <a:ahLst/>
            <a:cxnLst/>
            <a:rect l="l" t="t" r="r" b="b"/>
            <a:pathLst>
              <a:path w="20319" h="144780" extrusionOk="0">
                <a:moveTo>
                  <a:pt x="19284" y="264"/>
                </a:moveTo>
                <a:lnTo>
                  <a:pt x="-453" y="264"/>
                </a:lnTo>
                <a:lnTo>
                  <a:pt x="-453" y="144901"/>
                </a:lnTo>
                <a:lnTo>
                  <a:pt x="19284" y="144901"/>
                </a:lnTo>
                <a:lnTo>
                  <a:pt x="19284" y="264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3" name="Google Shape;113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8030443" y="804651"/>
            <a:ext cx="150416" cy="185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8239232" y="842750"/>
            <a:ext cx="124503" cy="1445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" name="Google Shape;115;p1"/>
          <p:cNvGrpSpPr/>
          <p:nvPr/>
        </p:nvGrpSpPr>
        <p:grpSpPr>
          <a:xfrm>
            <a:off x="16662984" y="1086584"/>
            <a:ext cx="239270" cy="152141"/>
            <a:chOff x="16662984" y="1086584"/>
            <a:chExt cx="239270" cy="152141"/>
          </a:xfrm>
        </p:grpSpPr>
        <p:sp>
          <p:nvSpPr>
            <p:cNvPr id="116" name="Google Shape;116;p1"/>
            <p:cNvSpPr/>
            <p:nvPr/>
          </p:nvSpPr>
          <p:spPr>
            <a:xfrm>
              <a:off x="16662984" y="1090897"/>
              <a:ext cx="97790" cy="144780"/>
            </a:xfrm>
            <a:custGeom>
              <a:avLst/>
              <a:gdLst/>
              <a:ahLst/>
              <a:cxnLst/>
              <a:rect l="l" t="t" r="r" b="b"/>
              <a:pathLst>
                <a:path w="97790" h="144780" extrusionOk="0">
                  <a:moveTo>
                    <a:pt x="97409" y="125730"/>
                  </a:moveTo>
                  <a:lnTo>
                    <a:pt x="19685" y="125730"/>
                  </a:lnTo>
                  <a:lnTo>
                    <a:pt x="19685" y="80010"/>
                  </a:lnTo>
                  <a:lnTo>
                    <a:pt x="88646" y="80010"/>
                  </a:lnTo>
                  <a:lnTo>
                    <a:pt x="88646" y="60960"/>
                  </a:lnTo>
                  <a:lnTo>
                    <a:pt x="19685" y="60960"/>
                  </a:lnTo>
                  <a:lnTo>
                    <a:pt x="19685" y="17780"/>
                  </a:lnTo>
                  <a:lnTo>
                    <a:pt x="93726" y="17780"/>
                  </a:lnTo>
                  <a:lnTo>
                    <a:pt x="93726" y="0"/>
                  </a:lnTo>
                  <a:lnTo>
                    <a:pt x="0" y="0"/>
                  </a:lnTo>
                  <a:lnTo>
                    <a:pt x="0" y="17780"/>
                  </a:lnTo>
                  <a:lnTo>
                    <a:pt x="0" y="60960"/>
                  </a:lnTo>
                  <a:lnTo>
                    <a:pt x="0" y="80010"/>
                  </a:lnTo>
                  <a:lnTo>
                    <a:pt x="0" y="125730"/>
                  </a:lnTo>
                  <a:lnTo>
                    <a:pt x="0" y="144780"/>
                  </a:lnTo>
                  <a:lnTo>
                    <a:pt x="97409" y="144780"/>
                  </a:lnTo>
                  <a:lnTo>
                    <a:pt x="97409" y="125730"/>
                  </a:lnTo>
                  <a:close/>
                </a:path>
              </a:pathLst>
            </a:custGeom>
            <a:solidFill>
              <a:srgbClr val="223D6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7" name="Google Shape;117;p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6805147" y="1086584"/>
              <a:ext cx="97107" cy="1521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8" name="Google Shape;118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6959071" y="1091156"/>
            <a:ext cx="97103" cy="14452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"/>
          <p:cNvSpPr/>
          <p:nvPr/>
        </p:nvSpPr>
        <p:spPr>
          <a:xfrm>
            <a:off x="17109504" y="1090897"/>
            <a:ext cx="95885" cy="144780"/>
          </a:xfrm>
          <a:custGeom>
            <a:avLst/>
            <a:gdLst/>
            <a:ahLst/>
            <a:cxnLst/>
            <a:rect l="l" t="t" r="r" b="b"/>
            <a:pathLst>
              <a:path w="95884" h="144780" extrusionOk="0">
                <a:moveTo>
                  <a:pt x="95885" y="125730"/>
                </a:moveTo>
                <a:lnTo>
                  <a:pt x="19431" y="125730"/>
                </a:lnTo>
                <a:lnTo>
                  <a:pt x="19431" y="80010"/>
                </a:lnTo>
                <a:lnTo>
                  <a:pt x="87249" y="80010"/>
                </a:lnTo>
                <a:lnTo>
                  <a:pt x="87249" y="60960"/>
                </a:lnTo>
                <a:lnTo>
                  <a:pt x="19431" y="60960"/>
                </a:lnTo>
                <a:lnTo>
                  <a:pt x="19431" y="17780"/>
                </a:lnTo>
                <a:lnTo>
                  <a:pt x="92202" y="17780"/>
                </a:lnTo>
                <a:lnTo>
                  <a:pt x="92202" y="0"/>
                </a:lnTo>
                <a:lnTo>
                  <a:pt x="0" y="0"/>
                </a:lnTo>
                <a:lnTo>
                  <a:pt x="0" y="17780"/>
                </a:lnTo>
                <a:lnTo>
                  <a:pt x="0" y="60960"/>
                </a:lnTo>
                <a:lnTo>
                  <a:pt x="0" y="80010"/>
                </a:lnTo>
                <a:lnTo>
                  <a:pt x="0" y="125730"/>
                </a:lnTo>
                <a:lnTo>
                  <a:pt x="0" y="144780"/>
                </a:lnTo>
                <a:lnTo>
                  <a:pt x="95885" y="144780"/>
                </a:lnTo>
                <a:lnTo>
                  <a:pt x="95885" y="125730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0" name="Google Shape;120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253204" y="1086584"/>
            <a:ext cx="129100" cy="15214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"/>
          <p:cNvSpPr/>
          <p:nvPr/>
        </p:nvSpPr>
        <p:spPr>
          <a:xfrm>
            <a:off x="17434560" y="1090910"/>
            <a:ext cx="20320" cy="144780"/>
          </a:xfrm>
          <a:custGeom>
            <a:avLst/>
            <a:gdLst/>
            <a:ahLst/>
            <a:cxnLst/>
            <a:rect l="l" t="t" r="r" b="b"/>
            <a:pathLst>
              <a:path w="20319" h="144780" extrusionOk="0">
                <a:moveTo>
                  <a:pt x="19297" y="258"/>
                </a:moveTo>
                <a:lnTo>
                  <a:pt x="-440" y="258"/>
                </a:lnTo>
                <a:lnTo>
                  <a:pt x="-440" y="144894"/>
                </a:lnTo>
                <a:lnTo>
                  <a:pt x="19297" y="144894"/>
                </a:lnTo>
                <a:lnTo>
                  <a:pt x="19297" y="258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2" name="Google Shape;122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7501615" y="1091156"/>
            <a:ext cx="142809" cy="14452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"/>
          <p:cNvSpPr/>
          <p:nvPr/>
        </p:nvSpPr>
        <p:spPr>
          <a:xfrm>
            <a:off x="17693183" y="1090897"/>
            <a:ext cx="85090" cy="144780"/>
          </a:xfrm>
          <a:custGeom>
            <a:avLst/>
            <a:gdLst/>
            <a:ahLst/>
            <a:cxnLst/>
            <a:rect l="l" t="t" r="r" b="b"/>
            <a:pathLst>
              <a:path w="85090" h="144780" extrusionOk="0">
                <a:moveTo>
                  <a:pt x="84963" y="125730"/>
                </a:moveTo>
                <a:lnTo>
                  <a:pt x="19431" y="125730"/>
                </a:lnTo>
                <a:lnTo>
                  <a:pt x="19431" y="0"/>
                </a:lnTo>
                <a:lnTo>
                  <a:pt x="0" y="0"/>
                </a:lnTo>
                <a:lnTo>
                  <a:pt x="0" y="125730"/>
                </a:lnTo>
                <a:lnTo>
                  <a:pt x="0" y="144780"/>
                </a:lnTo>
                <a:lnTo>
                  <a:pt x="84963" y="144780"/>
                </a:lnTo>
                <a:lnTo>
                  <a:pt x="84963" y="125730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1"/>
          <p:cNvGrpSpPr/>
          <p:nvPr/>
        </p:nvGrpSpPr>
        <p:grpSpPr>
          <a:xfrm>
            <a:off x="18219419" y="1091156"/>
            <a:ext cx="278424" cy="144521"/>
            <a:chOff x="18219419" y="1091156"/>
            <a:chExt cx="278424" cy="144521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8219419" y="1091156"/>
              <a:ext cx="103167" cy="1445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8355055" y="1091156"/>
              <a:ext cx="142788" cy="14452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0" name="Google Shape;130;p1"/>
          <p:cNvGrpSpPr/>
          <p:nvPr/>
        </p:nvGrpSpPr>
        <p:grpSpPr>
          <a:xfrm>
            <a:off x="18630418" y="1090897"/>
            <a:ext cx="260607" cy="144780"/>
            <a:chOff x="18630418" y="1090897"/>
            <a:chExt cx="260607" cy="144780"/>
          </a:xfrm>
        </p:grpSpPr>
        <p:sp>
          <p:nvSpPr>
            <p:cNvPr id="131" name="Google Shape;131;p1"/>
            <p:cNvSpPr/>
            <p:nvPr/>
          </p:nvSpPr>
          <p:spPr>
            <a:xfrm>
              <a:off x="18630418" y="1090897"/>
              <a:ext cx="86995" cy="144780"/>
            </a:xfrm>
            <a:custGeom>
              <a:avLst/>
              <a:gdLst/>
              <a:ahLst/>
              <a:cxnLst/>
              <a:rect l="l" t="t" r="r" b="b"/>
              <a:pathLst>
                <a:path w="86994" h="144780" extrusionOk="0">
                  <a:moveTo>
                    <a:pt x="86487" y="125730"/>
                  </a:moveTo>
                  <a:lnTo>
                    <a:pt x="19685" y="125730"/>
                  </a:lnTo>
                  <a:lnTo>
                    <a:pt x="19685" y="0"/>
                  </a:lnTo>
                  <a:lnTo>
                    <a:pt x="0" y="0"/>
                  </a:lnTo>
                  <a:lnTo>
                    <a:pt x="0" y="125730"/>
                  </a:lnTo>
                  <a:lnTo>
                    <a:pt x="0" y="144780"/>
                  </a:lnTo>
                  <a:lnTo>
                    <a:pt x="86487" y="144780"/>
                  </a:lnTo>
                  <a:lnTo>
                    <a:pt x="86487" y="125730"/>
                  </a:lnTo>
                  <a:close/>
                </a:path>
              </a:pathLst>
            </a:custGeom>
            <a:solidFill>
              <a:srgbClr val="223D6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2" name="Google Shape;132;p1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8748247" y="1091156"/>
              <a:ext cx="142778" cy="14452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3" name="Google Shape;133;p1"/>
          <p:cNvGrpSpPr/>
          <p:nvPr/>
        </p:nvGrpSpPr>
        <p:grpSpPr>
          <a:xfrm>
            <a:off x="19024091" y="1091156"/>
            <a:ext cx="401843" cy="144521"/>
            <a:chOff x="19024091" y="1091156"/>
            <a:chExt cx="401843" cy="144521"/>
          </a:xfrm>
        </p:grpSpPr>
        <p:pic>
          <p:nvPicPr>
            <p:cNvPr id="134" name="Google Shape;134;p1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19024091" y="1091156"/>
              <a:ext cx="97051" cy="1445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Google Shape;135;p1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9139915" y="1091156"/>
              <a:ext cx="142768" cy="1445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Google Shape;136;p1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9318223" y="1091156"/>
              <a:ext cx="107711" cy="1445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7" name="Google Shape;137;p1"/>
          <p:cNvSpPr/>
          <p:nvPr/>
        </p:nvSpPr>
        <p:spPr>
          <a:xfrm>
            <a:off x="16480536" y="780027"/>
            <a:ext cx="28575" cy="516255"/>
          </a:xfrm>
          <a:custGeom>
            <a:avLst/>
            <a:gdLst/>
            <a:ahLst/>
            <a:cxnLst/>
            <a:rect l="l" t="t" r="r" b="b"/>
            <a:pathLst>
              <a:path w="28575" h="516255" extrusionOk="0">
                <a:moveTo>
                  <a:pt x="27944" y="266"/>
                </a:moveTo>
                <a:lnTo>
                  <a:pt x="-416" y="266"/>
                </a:lnTo>
                <a:lnTo>
                  <a:pt x="-416" y="516355"/>
                </a:lnTo>
                <a:lnTo>
                  <a:pt x="27944" y="516355"/>
                </a:lnTo>
                <a:lnTo>
                  <a:pt x="27944" y="266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" name="Google Shape;138;p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424428" y="2863523"/>
            <a:ext cx="13419917" cy="311179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"/>
          <p:cNvSpPr txBox="1"/>
          <p:nvPr/>
        </p:nvSpPr>
        <p:spPr>
          <a:xfrm>
            <a:off x="2063500" y="5975325"/>
            <a:ext cx="15977100" cy="3890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>
                <a:latin typeface="Calibri"/>
                <a:ea typeface="Calibri"/>
                <a:cs typeface="Calibri"/>
                <a:sym typeface="Calibri"/>
              </a:rPr>
              <a:t>PROGRAMA DE JUSTICIA RESTAURATIVA </a:t>
            </a:r>
            <a:r>
              <a:rPr lang="es-CO" sz="3600" b="1" dirty="0">
                <a:latin typeface="Calibri"/>
                <a:ea typeface="Calibri"/>
                <a:cs typeface="Calibri"/>
                <a:sym typeface="Calibri"/>
              </a:rPr>
              <a:t>: ´CONSTRUYENDO PAZ DESDE EL AULA </a:t>
            </a:r>
          </a:p>
          <a:p>
            <a:pPr marL="1270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3600" b="1" dirty="0"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>
                <a:latin typeface="Calibri"/>
                <a:ea typeface="Calibri"/>
                <a:cs typeface="Calibri"/>
                <a:sym typeface="Calibri"/>
              </a:rPr>
              <a:t>JORGE LUIS ESPITIA SOLERA </a:t>
            </a:r>
          </a:p>
          <a:p>
            <a:pPr marL="1270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>
                <a:latin typeface="Calibri"/>
                <a:ea typeface="Calibri"/>
                <a:cs typeface="Calibri"/>
                <a:sym typeface="Calibri"/>
              </a:rPr>
              <a:t>ANA PAOLA BARRETO VERGARA </a:t>
            </a:r>
          </a:p>
          <a:p>
            <a:pPr marL="1270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3600" b="1" dirty="0"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b="1" dirty="0">
                <a:latin typeface="Calibri"/>
                <a:ea typeface="Calibri"/>
                <a:cs typeface="Calibri"/>
                <a:sym typeface="Calibri"/>
              </a:rPr>
              <a:t>II CONGRESO ESCUELA Y PAZ </a:t>
            </a:r>
          </a:p>
          <a:p>
            <a:pPr marL="1270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b="1" dirty="0">
                <a:latin typeface="Calibri"/>
                <a:ea typeface="Calibri"/>
                <a:cs typeface="Calibri"/>
                <a:sym typeface="Calibri"/>
              </a:rPr>
              <a:t>MEDELLIN – ANTIOQUIA </a:t>
            </a:r>
            <a:endParaRPr lang="es-ES" sz="3600" b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1bcd4f5be1_0_51"/>
          <p:cNvSpPr txBox="1"/>
          <p:nvPr/>
        </p:nvSpPr>
        <p:spPr>
          <a:xfrm>
            <a:off x="9815675" y="3478400"/>
            <a:ext cx="8241900" cy="28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Justa-Mente: Guía pedagógica para tejer aprendizajes sobre la justicia transicional con enfoque restaurativo y las prácticas de justicia en la vida cotidiana.</a:t>
            </a:r>
            <a:endParaRPr sz="3500"/>
          </a:p>
        </p:txBody>
      </p:sp>
      <p:pic>
        <p:nvPicPr>
          <p:cNvPr id="384" name="Google Shape;384;g21bcd4f5be1_0_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8829" y="1576781"/>
            <a:ext cx="6253300" cy="7777100"/>
          </a:xfrm>
          <a:prstGeom prst="rect">
            <a:avLst/>
          </a:prstGeom>
          <a:noFill/>
          <a:ln>
            <a:noFill/>
          </a:ln>
          <a:effectLst>
            <a:outerShdw blurRad="57150" dist="114300" dir="6000000" algn="bl" rotWithShape="0">
              <a:schemeClr val="dk1">
                <a:alpha val="60000"/>
              </a:scheme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8"/>
          <p:cNvSpPr txBox="1">
            <a:spLocks noGrp="1"/>
          </p:cNvSpPr>
          <p:nvPr>
            <p:ph type="title"/>
          </p:nvPr>
        </p:nvSpPr>
        <p:spPr>
          <a:xfrm>
            <a:off x="9522225" y="3481800"/>
            <a:ext cx="7148400" cy="10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Guía de Orientaciones para la Dirección de Grupo con Enfoque Restaurativo</a:t>
            </a:r>
            <a:endParaRPr sz="3500" b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0" name="Google Shape;390;p8" descr="Diagra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7046" y="2267872"/>
            <a:ext cx="5491651" cy="7085650"/>
          </a:xfrm>
          <a:prstGeom prst="rect">
            <a:avLst/>
          </a:prstGeom>
          <a:noFill/>
          <a:ln>
            <a:noFill/>
          </a:ln>
          <a:effectLst>
            <a:outerShdw blurRad="485775" dist="9525" dir="7200000" algn="b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9"/>
          <p:cNvSpPr txBox="1"/>
          <p:nvPr/>
        </p:nvSpPr>
        <p:spPr>
          <a:xfrm>
            <a:off x="10482498" y="2877250"/>
            <a:ext cx="6560100" cy="18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8575" rIns="0" bIns="0" anchor="t" anchorCtr="0">
            <a:spAutoFit/>
          </a:bodyPr>
          <a:lstStyle/>
          <a:p>
            <a:pPr marL="0" marR="6350" lvl="0" indent="0" algn="just" rtl="0">
              <a:lnSpc>
                <a:spcPct val="1071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Guía para la Atención de Situaciones de Convivencia Escolar desde la Justicia Restaurativa</a:t>
            </a:r>
            <a:endParaRPr sz="3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6" name="Google Shape;396;p9" descr="Interfaz de usuario gráfica, Tex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4601" y="2336728"/>
            <a:ext cx="5454300" cy="7047676"/>
          </a:xfrm>
          <a:prstGeom prst="rect">
            <a:avLst/>
          </a:prstGeom>
          <a:noFill/>
          <a:ln>
            <a:noFill/>
          </a:ln>
          <a:effectLst>
            <a:outerShdw blurRad="485775" dist="19050" dir="5400000" algn="b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84167" y="8962415"/>
            <a:ext cx="3515359" cy="234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84908" y="597393"/>
            <a:ext cx="4432827" cy="9994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13"/>
          <p:cNvSpPr/>
          <p:nvPr/>
        </p:nvSpPr>
        <p:spPr>
          <a:xfrm>
            <a:off x="484631" y="769334"/>
            <a:ext cx="333375" cy="516255"/>
          </a:xfrm>
          <a:custGeom>
            <a:avLst/>
            <a:gdLst/>
            <a:ahLst/>
            <a:cxnLst/>
            <a:rect l="l" t="t" r="r" b="b"/>
            <a:pathLst>
              <a:path w="333375" h="516255" extrusionOk="0">
                <a:moveTo>
                  <a:pt x="333163" y="266"/>
                </a:moveTo>
                <a:lnTo>
                  <a:pt x="268865" y="266"/>
                </a:lnTo>
                <a:lnTo>
                  <a:pt x="249269" y="4203"/>
                </a:lnTo>
                <a:lnTo>
                  <a:pt x="233268" y="14997"/>
                </a:lnTo>
                <a:lnTo>
                  <a:pt x="222473" y="31126"/>
                </a:lnTo>
                <a:lnTo>
                  <a:pt x="218523" y="50684"/>
                </a:lnTo>
                <a:lnTo>
                  <a:pt x="218523" y="328172"/>
                </a:lnTo>
                <a:lnTo>
                  <a:pt x="213786" y="366271"/>
                </a:lnTo>
                <a:lnTo>
                  <a:pt x="200210" y="392432"/>
                </a:lnTo>
                <a:lnTo>
                  <a:pt x="178735" y="407672"/>
                </a:lnTo>
                <a:lnTo>
                  <a:pt x="150339" y="412497"/>
                </a:lnTo>
                <a:lnTo>
                  <a:pt x="124901" y="409069"/>
                </a:lnTo>
                <a:lnTo>
                  <a:pt x="101458" y="399036"/>
                </a:lnTo>
                <a:lnTo>
                  <a:pt x="79221" y="383034"/>
                </a:lnTo>
                <a:lnTo>
                  <a:pt x="57466" y="361572"/>
                </a:lnTo>
                <a:lnTo>
                  <a:pt x="8737" y="416053"/>
                </a:lnTo>
                <a:lnTo>
                  <a:pt x="1689" y="428118"/>
                </a:lnTo>
                <a:lnTo>
                  <a:pt x="-12" y="441453"/>
                </a:lnTo>
                <a:lnTo>
                  <a:pt x="3492" y="454533"/>
                </a:lnTo>
                <a:lnTo>
                  <a:pt x="39547" y="486029"/>
                </a:lnTo>
                <a:lnTo>
                  <a:pt x="109700" y="512698"/>
                </a:lnTo>
                <a:lnTo>
                  <a:pt x="153234" y="516508"/>
                </a:lnTo>
                <a:lnTo>
                  <a:pt x="192743" y="513587"/>
                </a:lnTo>
                <a:lnTo>
                  <a:pt x="259239" y="489838"/>
                </a:lnTo>
                <a:lnTo>
                  <a:pt x="305618" y="443612"/>
                </a:lnTo>
                <a:lnTo>
                  <a:pt x="329963" y="375668"/>
                </a:lnTo>
                <a:lnTo>
                  <a:pt x="333163" y="333251"/>
                </a:lnTo>
                <a:lnTo>
                  <a:pt x="333163" y="266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8" name="Google Shape;438;p13"/>
          <p:cNvGrpSpPr/>
          <p:nvPr/>
        </p:nvGrpSpPr>
        <p:grpSpPr>
          <a:xfrm>
            <a:off x="1420367" y="769334"/>
            <a:ext cx="409320" cy="516890"/>
            <a:chOff x="1420367" y="769334"/>
            <a:chExt cx="409320" cy="516890"/>
          </a:xfrm>
        </p:grpSpPr>
        <p:sp>
          <p:nvSpPr>
            <p:cNvPr id="439" name="Google Shape;439;p13"/>
            <p:cNvSpPr/>
            <p:nvPr/>
          </p:nvSpPr>
          <p:spPr>
            <a:xfrm>
              <a:off x="1420367" y="769334"/>
              <a:ext cx="393700" cy="516890"/>
            </a:xfrm>
            <a:custGeom>
              <a:avLst/>
              <a:gdLst/>
              <a:ahLst/>
              <a:cxnLst/>
              <a:rect l="l" t="t" r="r" b="b"/>
              <a:pathLst>
                <a:path w="393700" h="516890" extrusionOk="0">
                  <a:moveTo>
                    <a:pt x="211286" y="266"/>
                  </a:moveTo>
                  <a:lnTo>
                    <a:pt x="50508" y="266"/>
                  </a:lnTo>
                  <a:lnTo>
                    <a:pt x="30824" y="4203"/>
                  </a:lnTo>
                  <a:lnTo>
                    <a:pt x="14822" y="14997"/>
                  </a:lnTo>
                  <a:lnTo>
                    <a:pt x="3901" y="31126"/>
                  </a:lnTo>
                  <a:lnTo>
                    <a:pt x="-35" y="50811"/>
                  </a:lnTo>
                  <a:lnTo>
                    <a:pt x="-35" y="516762"/>
                  </a:lnTo>
                  <a:lnTo>
                    <a:pt x="78956" y="516762"/>
                  </a:lnTo>
                  <a:lnTo>
                    <a:pt x="111086" y="495553"/>
                  </a:lnTo>
                  <a:lnTo>
                    <a:pt x="113753" y="361826"/>
                  </a:lnTo>
                  <a:lnTo>
                    <a:pt x="200238" y="361826"/>
                  </a:lnTo>
                  <a:lnTo>
                    <a:pt x="248369" y="358016"/>
                  </a:lnTo>
                  <a:lnTo>
                    <a:pt x="292437" y="346713"/>
                  </a:lnTo>
                  <a:lnTo>
                    <a:pt x="331171" y="328045"/>
                  </a:lnTo>
                  <a:lnTo>
                    <a:pt x="363555" y="301883"/>
                  </a:lnTo>
                  <a:lnTo>
                    <a:pt x="388193" y="268610"/>
                  </a:lnTo>
                  <a:lnTo>
                    <a:pt x="391241" y="260736"/>
                  </a:lnTo>
                  <a:lnTo>
                    <a:pt x="113753" y="260736"/>
                  </a:lnTo>
                  <a:lnTo>
                    <a:pt x="113753" y="102879"/>
                  </a:lnTo>
                  <a:lnTo>
                    <a:pt x="393527" y="102879"/>
                  </a:lnTo>
                  <a:lnTo>
                    <a:pt x="391622" y="97291"/>
                  </a:lnTo>
                  <a:lnTo>
                    <a:pt x="370286" y="64272"/>
                  </a:lnTo>
                  <a:lnTo>
                    <a:pt x="341077" y="37349"/>
                  </a:lnTo>
                  <a:lnTo>
                    <a:pt x="304502" y="17156"/>
                  </a:lnTo>
                  <a:lnTo>
                    <a:pt x="261069" y="4584"/>
                  </a:lnTo>
                  <a:lnTo>
                    <a:pt x="211286" y="266"/>
                  </a:lnTo>
                  <a:close/>
                </a:path>
              </a:pathLst>
            </a:custGeom>
            <a:solidFill>
              <a:srgbClr val="223D6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40" name="Google Shape;440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22170" y="871950"/>
              <a:ext cx="207517" cy="1578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1" name="Google Shape;441;p13"/>
          <p:cNvSpPr/>
          <p:nvPr/>
        </p:nvSpPr>
        <p:spPr>
          <a:xfrm>
            <a:off x="922019" y="775430"/>
            <a:ext cx="390525" cy="99060"/>
          </a:xfrm>
          <a:custGeom>
            <a:avLst/>
            <a:gdLst/>
            <a:ahLst/>
            <a:cxnLst/>
            <a:rect l="l" t="t" r="r" b="b"/>
            <a:pathLst>
              <a:path w="390525" h="99059" extrusionOk="0">
                <a:moveTo>
                  <a:pt x="361536" y="266"/>
                </a:moveTo>
                <a:lnTo>
                  <a:pt x="-23" y="266"/>
                </a:lnTo>
                <a:lnTo>
                  <a:pt x="-23" y="99323"/>
                </a:lnTo>
                <a:lnTo>
                  <a:pt x="389983" y="99323"/>
                </a:lnTo>
                <a:lnTo>
                  <a:pt x="389983" y="28459"/>
                </a:lnTo>
                <a:lnTo>
                  <a:pt x="387697" y="17537"/>
                </a:lnTo>
                <a:lnTo>
                  <a:pt x="381602" y="8521"/>
                </a:lnTo>
                <a:lnTo>
                  <a:pt x="372585" y="2425"/>
                </a:lnTo>
                <a:lnTo>
                  <a:pt x="361536" y="266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3"/>
          <p:cNvSpPr/>
          <p:nvPr/>
        </p:nvSpPr>
        <p:spPr>
          <a:xfrm>
            <a:off x="922019" y="1176242"/>
            <a:ext cx="394335" cy="99060"/>
          </a:xfrm>
          <a:custGeom>
            <a:avLst/>
            <a:gdLst/>
            <a:ahLst/>
            <a:cxnLst/>
            <a:rect l="l" t="t" r="r" b="b"/>
            <a:pathLst>
              <a:path w="394334" h="99059" extrusionOk="0">
                <a:moveTo>
                  <a:pt x="394301" y="256"/>
                </a:moveTo>
                <a:lnTo>
                  <a:pt x="-23" y="256"/>
                </a:lnTo>
                <a:lnTo>
                  <a:pt x="-23" y="99313"/>
                </a:lnTo>
                <a:lnTo>
                  <a:pt x="365727" y="99313"/>
                </a:lnTo>
                <a:lnTo>
                  <a:pt x="376903" y="97027"/>
                </a:lnTo>
                <a:lnTo>
                  <a:pt x="385919" y="91058"/>
                </a:lnTo>
                <a:lnTo>
                  <a:pt x="392015" y="82042"/>
                </a:lnTo>
                <a:lnTo>
                  <a:pt x="394301" y="71120"/>
                </a:lnTo>
                <a:lnTo>
                  <a:pt x="394301" y="256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3"/>
          <p:cNvSpPr/>
          <p:nvPr/>
        </p:nvSpPr>
        <p:spPr>
          <a:xfrm>
            <a:off x="922019" y="976599"/>
            <a:ext cx="360045" cy="99060"/>
          </a:xfrm>
          <a:custGeom>
            <a:avLst/>
            <a:gdLst/>
            <a:ahLst/>
            <a:cxnLst/>
            <a:rect l="l" t="t" r="r" b="b"/>
            <a:pathLst>
              <a:path w="360044" h="99059" extrusionOk="0">
                <a:moveTo>
                  <a:pt x="359631" y="261"/>
                </a:moveTo>
                <a:lnTo>
                  <a:pt x="-23" y="261"/>
                </a:lnTo>
                <a:lnTo>
                  <a:pt x="-23" y="99317"/>
                </a:lnTo>
                <a:lnTo>
                  <a:pt x="359631" y="99317"/>
                </a:lnTo>
                <a:lnTo>
                  <a:pt x="359631" y="261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4" name="Google Shape;44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32076" y="833607"/>
            <a:ext cx="80716" cy="14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73807" y="833607"/>
            <a:ext cx="111191" cy="14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47544" y="833607"/>
            <a:ext cx="103567" cy="144515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13"/>
          <p:cNvSpPr/>
          <p:nvPr/>
        </p:nvSpPr>
        <p:spPr>
          <a:xfrm>
            <a:off x="2601467" y="833354"/>
            <a:ext cx="20320" cy="144780"/>
          </a:xfrm>
          <a:custGeom>
            <a:avLst/>
            <a:gdLst/>
            <a:ahLst/>
            <a:cxnLst/>
            <a:rect l="l" t="t" r="r" b="b"/>
            <a:pathLst>
              <a:path w="20319" h="144780" extrusionOk="0">
                <a:moveTo>
                  <a:pt x="19670" y="264"/>
                </a:moveTo>
                <a:lnTo>
                  <a:pt x="-65" y="264"/>
                </a:lnTo>
                <a:lnTo>
                  <a:pt x="-65" y="144901"/>
                </a:lnTo>
                <a:lnTo>
                  <a:pt x="19670" y="144901"/>
                </a:lnTo>
                <a:lnTo>
                  <a:pt x="19670" y="264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8" name="Google Shape;448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825495" y="833607"/>
            <a:ext cx="126417" cy="144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674620" y="830559"/>
            <a:ext cx="97465" cy="152134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13"/>
          <p:cNvSpPr/>
          <p:nvPr/>
        </p:nvSpPr>
        <p:spPr>
          <a:xfrm>
            <a:off x="3009900" y="833354"/>
            <a:ext cx="20320" cy="144780"/>
          </a:xfrm>
          <a:custGeom>
            <a:avLst/>
            <a:gdLst/>
            <a:ahLst/>
            <a:cxnLst/>
            <a:rect l="l" t="t" r="r" b="b"/>
            <a:pathLst>
              <a:path w="20319" h="144780" extrusionOk="0">
                <a:moveTo>
                  <a:pt x="19660" y="264"/>
                </a:moveTo>
                <a:lnTo>
                  <a:pt x="-76" y="264"/>
                </a:lnTo>
                <a:lnTo>
                  <a:pt x="-76" y="144901"/>
                </a:lnTo>
                <a:lnTo>
                  <a:pt x="19660" y="144901"/>
                </a:lnTo>
                <a:lnTo>
                  <a:pt x="19660" y="264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1" name="Google Shape;451;p13"/>
          <p:cNvGrpSpPr/>
          <p:nvPr/>
        </p:nvGrpSpPr>
        <p:grpSpPr>
          <a:xfrm>
            <a:off x="3086100" y="830559"/>
            <a:ext cx="301666" cy="152134"/>
            <a:chOff x="3086100" y="830559"/>
            <a:chExt cx="301666" cy="152134"/>
          </a:xfrm>
        </p:grpSpPr>
        <p:pic>
          <p:nvPicPr>
            <p:cNvPr id="452" name="Google Shape;452;p1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086100" y="830559"/>
              <a:ext cx="127934" cy="1521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" name="Google Shape;453;p1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258312" y="830559"/>
              <a:ext cx="129454" cy="1521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4" name="Google Shape;454;p13"/>
          <p:cNvSpPr/>
          <p:nvPr/>
        </p:nvSpPr>
        <p:spPr>
          <a:xfrm>
            <a:off x="3439667" y="833354"/>
            <a:ext cx="20320" cy="144780"/>
          </a:xfrm>
          <a:custGeom>
            <a:avLst/>
            <a:gdLst/>
            <a:ahLst/>
            <a:cxnLst/>
            <a:rect l="l" t="t" r="r" b="b"/>
            <a:pathLst>
              <a:path w="20320" h="144780" extrusionOk="0">
                <a:moveTo>
                  <a:pt x="19649" y="264"/>
                </a:moveTo>
                <a:lnTo>
                  <a:pt x="-86" y="264"/>
                </a:lnTo>
                <a:lnTo>
                  <a:pt x="-86" y="144901"/>
                </a:lnTo>
                <a:lnTo>
                  <a:pt x="19649" y="144901"/>
                </a:lnTo>
                <a:lnTo>
                  <a:pt x="19649" y="264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5" name="Google Shape;455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515867" y="797032"/>
            <a:ext cx="150783" cy="185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1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723132" y="833607"/>
            <a:ext cx="126394" cy="1445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7" name="Google Shape;457;p13"/>
          <p:cNvGrpSpPr/>
          <p:nvPr/>
        </p:nvGrpSpPr>
        <p:grpSpPr>
          <a:xfrm>
            <a:off x="2148776" y="1078964"/>
            <a:ext cx="237746" cy="150617"/>
            <a:chOff x="2148776" y="1078964"/>
            <a:chExt cx="237746" cy="150617"/>
          </a:xfrm>
        </p:grpSpPr>
        <p:sp>
          <p:nvSpPr>
            <p:cNvPr id="458" name="Google Shape;458;p13"/>
            <p:cNvSpPr/>
            <p:nvPr/>
          </p:nvSpPr>
          <p:spPr>
            <a:xfrm>
              <a:off x="2148776" y="1082007"/>
              <a:ext cx="97790" cy="144780"/>
            </a:xfrm>
            <a:custGeom>
              <a:avLst/>
              <a:gdLst/>
              <a:ahLst/>
              <a:cxnLst/>
              <a:rect l="l" t="t" r="r" b="b"/>
              <a:pathLst>
                <a:path w="97789" h="144780" extrusionOk="0">
                  <a:moveTo>
                    <a:pt x="97409" y="125730"/>
                  </a:moveTo>
                  <a:lnTo>
                    <a:pt x="19685" y="125730"/>
                  </a:lnTo>
                  <a:lnTo>
                    <a:pt x="19685" y="80010"/>
                  </a:lnTo>
                  <a:lnTo>
                    <a:pt x="88646" y="80010"/>
                  </a:lnTo>
                  <a:lnTo>
                    <a:pt x="88646" y="60960"/>
                  </a:lnTo>
                  <a:lnTo>
                    <a:pt x="19685" y="60960"/>
                  </a:lnTo>
                  <a:lnTo>
                    <a:pt x="19685" y="17780"/>
                  </a:lnTo>
                  <a:lnTo>
                    <a:pt x="93726" y="17780"/>
                  </a:lnTo>
                  <a:lnTo>
                    <a:pt x="93726" y="0"/>
                  </a:lnTo>
                  <a:lnTo>
                    <a:pt x="0" y="0"/>
                  </a:lnTo>
                  <a:lnTo>
                    <a:pt x="0" y="17780"/>
                  </a:lnTo>
                  <a:lnTo>
                    <a:pt x="0" y="60960"/>
                  </a:lnTo>
                  <a:lnTo>
                    <a:pt x="0" y="80010"/>
                  </a:lnTo>
                  <a:lnTo>
                    <a:pt x="0" y="125730"/>
                  </a:lnTo>
                  <a:lnTo>
                    <a:pt x="0" y="144780"/>
                  </a:lnTo>
                  <a:lnTo>
                    <a:pt x="97409" y="144780"/>
                  </a:lnTo>
                  <a:lnTo>
                    <a:pt x="97409" y="125730"/>
                  </a:lnTo>
                  <a:close/>
                </a:path>
              </a:pathLst>
            </a:custGeom>
            <a:solidFill>
              <a:srgbClr val="223D6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59" name="Google Shape;459;p13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290571" y="1078964"/>
              <a:ext cx="95951" cy="15061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0" name="Google Shape;460;p1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444495" y="1082012"/>
            <a:ext cx="97471" cy="144521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13"/>
          <p:cNvSpPr/>
          <p:nvPr/>
        </p:nvSpPr>
        <p:spPr>
          <a:xfrm>
            <a:off x="2593771" y="1082007"/>
            <a:ext cx="97790" cy="144780"/>
          </a:xfrm>
          <a:custGeom>
            <a:avLst/>
            <a:gdLst/>
            <a:ahLst/>
            <a:cxnLst/>
            <a:rect l="l" t="t" r="r" b="b"/>
            <a:pathLst>
              <a:path w="97789" h="144780" extrusionOk="0">
                <a:moveTo>
                  <a:pt x="97409" y="125730"/>
                </a:moveTo>
                <a:lnTo>
                  <a:pt x="19685" y="125730"/>
                </a:lnTo>
                <a:lnTo>
                  <a:pt x="19685" y="80010"/>
                </a:lnTo>
                <a:lnTo>
                  <a:pt x="88646" y="80010"/>
                </a:lnTo>
                <a:lnTo>
                  <a:pt x="88646" y="60960"/>
                </a:lnTo>
                <a:lnTo>
                  <a:pt x="19685" y="60960"/>
                </a:lnTo>
                <a:lnTo>
                  <a:pt x="19685" y="17780"/>
                </a:lnTo>
                <a:lnTo>
                  <a:pt x="93726" y="17780"/>
                </a:lnTo>
                <a:lnTo>
                  <a:pt x="93726" y="0"/>
                </a:lnTo>
                <a:lnTo>
                  <a:pt x="0" y="0"/>
                </a:lnTo>
                <a:lnTo>
                  <a:pt x="0" y="17780"/>
                </a:lnTo>
                <a:lnTo>
                  <a:pt x="0" y="60960"/>
                </a:lnTo>
                <a:lnTo>
                  <a:pt x="0" y="80010"/>
                </a:lnTo>
                <a:lnTo>
                  <a:pt x="0" y="125730"/>
                </a:lnTo>
                <a:lnTo>
                  <a:pt x="0" y="144780"/>
                </a:lnTo>
                <a:lnTo>
                  <a:pt x="97409" y="144780"/>
                </a:lnTo>
                <a:lnTo>
                  <a:pt x="97409" y="125730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2" name="Google Shape;462;p1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738627" y="1078964"/>
            <a:ext cx="129467" cy="150617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13"/>
          <p:cNvSpPr/>
          <p:nvPr/>
        </p:nvSpPr>
        <p:spPr>
          <a:xfrm>
            <a:off x="2919983" y="1081766"/>
            <a:ext cx="20320" cy="144780"/>
          </a:xfrm>
          <a:custGeom>
            <a:avLst/>
            <a:gdLst/>
            <a:ahLst/>
            <a:cxnLst/>
            <a:rect l="l" t="t" r="r" b="b"/>
            <a:pathLst>
              <a:path w="20319" h="144780" extrusionOk="0">
                <a:moveTo>
                  <a:pt x="19662" y="258"/>
                </a:moveTo>
                <a:lnTo>
                  <a:pt x="-73" y="258"/>
                </a:lnTo>
                <a:lnTo>
                  <a:pt x="-73" y="144895"/>
                </a:lnTo>
                <a:lnTo>
                  <a:pt x="19662" y="144895"/>
                </a:lnTo>
                <a:lnTo>
                  <a:pt x="19662" y="258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4" name="Google Shape;464;p1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987039" y="1082012"/>
            <a:ext cx="143176" cy="144521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13"/>
          <p:cNvSpPr/>
          <p:nvPr/>
        </p:nvSpPr>
        <p:spPr>
          <a:xfrm>
            <a:off x="3177451" y="1082007"/>
            <a:ext cx="86995" cy="144780"/>
          </a:xfrm>
          <a:custGeom>
            <a:avLst/>
            <a:gdLst/>
            <a:ahLst/>
            <a:cxnLst/>
            <a:rect l="l" t="t" r="r" b="b"/>
            <a:pathLst>
              <a:path w="86995" h="144780" extrusionOk="0">
                <a:moveTo>
                  <a:pt x="86487" y="125730"/>
                </a:moveTo>
                <a:lnTo>
                  <a:pt x="19685" y="125730"/>
                </a:lnTo>
                <a:lnTo>
                  <a:pt x="19685" y="0"/>
                </a:lnTo>
                <a:lnTo>
                  <a:pt x="0" y="0"/>
                </a:lnTo>
                <a:lnTo>
                  <a:pt x="0" y="125730"/>
                </a:lnTo>
                <a:lnTo>
                  <a:pt x="0" y="144780"/>
                </a:lnTo>
                <a:lnTo>
                  <a:pt x="86487" y="144780"/>
                </a:lnTo>
                <a:lnTo>
                  <a:pt x="86487" y="125730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6" name="Google Shape;466;p13"/>
          <p:cNvGrpSpPr/>
          <p:nvPr/>
        </p:nvGrpSpPr>
        <p:grpSpPr>
          <a:xfrm>
            <a:off x="3398520" y="1082012"/>
            <a:ext cx="258987" cy="144521"/>
            <a:chOff x="3398520" y="1082012"/>
            <a:chExt cx="258987" cy="144521"/>
          </a:xfrm>
        </p:grpSpPr>
        <p:pic>
          <p:nvPicPr>
            <p:cNvPr id="467" name="Google Shape;467;p13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3398520" y="1082012"/>
              <a:ext cx="95923" cy="1445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13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3514344" y="1082012"/>
              <a:ext cx="143163" cy="14452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9" name="Google Shape;469;p13"/>
          <p:cNvGrpSpPr/>
          <p:nvPr/>
        </p:nvGrpSpPr>
        <p:grpSpPr>
          <a:xfrm>
            <a:off x="3704844" y="1082012"/>
            <a:ext cx="278791" cy="144521"/>
            <a:chOff x="3704844" y="1082012"/>
            <a:chExt cx="278791" cy="144521"/>
          </a:xfrm>
        </p:grpSpPr>
        <p:pic>
          <p:nvPicPr>
            <p:cNvPr id="470" name="Google Shape;470;p13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3704844" y="1082012"/>
              <a:ext cx="102011" cy="1445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1" name="Google Shape;471;p13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3840480" y="1082012"/>
              <a:ext cx="143155" cy="14452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2" name="Google Shape;472;p13"/>
          <p:cNvGrpSpPr/>
          <p:nvPr/>
        </p:nvGrpSpPr>
        <p:grpSpPr>
          <a:xfrm>
            <a:off x="4116209" y="1082007"/>
            <a:ext cx="259083" cy="144780"/>
            <a:chOff x="4116209" y="1082007"/>
            <a:chExt cx="259083" cy="144780"/>
          </a:xfrm>
        </p:grpSpPr>
        <p:sp>
          <p:nvSpPr>
            <p:cNvPr id="473" name="Google Shape;473;p13"/>
            <p:cNvSpPr/>
            <p:nvPr/>
          </p:nvSpPr>
          <p:spPr>
            <a:xfrm>
              <a:off x="4116209" y="1082007"/>
              <a:ext cx="86995" cy="144780"/>
            </a:xfrm>
            <a:custGeom>
              <a:avLst/>
              <a:gdLst/>
              <a:ahLst/>
              <a:cxnLst/>
              <a:rect l="l" t="t" r="r" b="b"/>
              <a:pathLst>
                <a:path w="86995" h="144780" extrusionOk="0">
                  <a:moveTo>
                    <a:pt x="86487" y="125730"/>
                  </a:moveTo>
                  <a:lnTo>
                    <a:pt x="19685" y="125730"/>
                  </a:lnTo>
                  <a:lnTo>
                    <a:pt x="19685" y="0"/>
                  </a:lnTo>
                  <a:lnTo>
                    <a:pt x="0" y="0"/>
                  </a:lnTo>
                  <a:lnTo>
                    <a:pt x="0" y="125730"/>
                  </a:lnTo>
                  <a:lnTo>
                    <a:pt x="0" y="144780"/>
                  </a:lnTo>
                  <a:lnTo>
                    <a:pt x="86487" y="144780"/>
                  </a:lnTo>
                  <a:lnTo>
                    <a:pt x="86487" y="125730"/>
                  </a:lnTo>
                  <a:close/>
                </a:path>
              </a:pathLst>
            </a:custGeom>
            <a:solidFill>
              <a:srgbClr val="223D6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74" name="Google Shape;474;p13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4232147" y="1082012"/>
              <a:ext cx="143145" cy="14452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5" name="Google Shape;475;p13"/>
          <p:cNvGrpSpPr/>
          <p:nvPr/>
        </p:nvGrpSpPr>
        <p:grpSpPr>
          <a:xfrm>
            <a:off x="4507991" y="1082012"/>
            <a:ext cx="403735" cy="144521"/>
            <a:chOff x="4507991" y="1082012"/>
            <a:chExt cx="403735" cy="144521"/>
          </a:xfrm>
        </p:grpSpPr>
        <p:pic>
          <p:nvPicPr>
            <p:cNvPr id="476" name="Google Shape;476;p13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4507991" y="1082012"/>
              <a:ext cx="97419" cy="1445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7" name="Google Shape;477;p13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4625339" y="1082012"/>
              <a:ext cx="143135" cy="1445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8" name="Google Shape;478;p13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4803647" y="1082012"/>
              <a:ext cx="108079" cy="1445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9" name="Google Shape;479;p13"/>
          <p:cNvSpPr/>
          <p:nvPr/>
        </p:nvSpPr>
        <p:spPr>
          <a:xfrm>
            <a:off x="1965960" y="770883"/>
            <a:ext cx="28575" cy="518159"/>
          </a:xfrm>
          <a:custGeom>
            <a:avLst/>
            <a:gdLst/>
            <a:ahLst/>
            <a:cxnLst/>
            <a:rect l="l" t="t" r="r" b="b"/>
            <a:pathLst>
              <a:path w="28575" h="518159" extrusionOk="0">
                <a:moveTo>
                  <a:pt x="28311" y="266"/>
                </a:moveTo>
                <a:lnTo>
                  <a:pt x="-49" y="266"/>
                </a:lnTo>
                <a:lnTo>
                  <a:pt x="-49" y="517879"/>
                </a:lnTo>
                <a:lnTo>
                  <a:pt x="28311" y="517879"/>
                </a:lnTo>
                <a:lnTo>
                  <a:pt x="28311" y="266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0" name="Google Shape;480;p13"/>
          <p:cNvGrpSpPr/>
          <p:nvPr/>
        </p:nvGrpSpPr>
        <p:grpSpPr>
          <a:xfrm>
            <a:off x="0" y="9235217"/>
            <a:ext cx="13892432" cy="2074266"/>
            <a:chOff x="0" y="9235217"/>
            <a:chExt cx="13892432" cy="2074266"/>
          </a:xfrm>
        </p:grpSpPr>
        <p:sp>
          <p:nvSpPr>
            <p:cNvPr id="481" name="Google Shape;481;p13"/>
            <p:cNvSpPr/>
            <p:nvPr/>
          </p:nvSpPr>
          <p:spPr>
            <a:xfrm>
              <a:off x="0" y="9235217"/>
              <a:ext cx="7866380" cy="2072639"/>
            </a:xfrm>
            <a:custGeom>
              <a:avLst/>
              <a:gdLst/>
              <a:ahLst/>
              <a:cxnLst/>
              <a:rect l="l" t="t" r="r" b="b"/>
              <a:pathLst>
                <a:path w="7866380" h="2072640" extrusionOk="0">
                  <a:moveTo>
                    <a:pt x="7866304" y="2072360"/>
                  </a:moveTo>
                  <a:lnTo>
                    <a:pt x="7842936" y="2022970"/>
                  </a:lnTo>
                  <a:lnTo>
                    <a:pt x="7819187" y="1978279"/>
                  </a:lnTo>
                  <a:lnTo>
                    <a:pt x="7793533" y="1939391"/>
                  </a:lnTo>
                  <a:lnTo>
                    <a:pt x="7765466" y="1909089"/>
                  </a:lnTo>
                  <a:lnTo>
                    <a:pt x="7724953" y="1880527"/>
                  </a:lnTo>
                  <a:lnTo>
                    <a:pt x="7660183" y="1841550"/>
                  </a:lnTo>
                  <a:lnTo>
                    <a:pt x="7620432" y="1818906"/>
                  </a:lnTo>
                  <a:lnTo>
                    <a:pt x="7576363" y="1794586"/>
                  </a:lnTo>
                  <a:lnTo>
                    <a:pt x="7478712" y="1742071"/>
                  </a:lnTo>
                  <a:lnTo>
                    <a:pt x="7317168" y="1658213"/>
                  </a:lnTo>
                  <a:lnTo>
                    <a:pt x="7100887" y="1549641"/>
                  </a:lnTo>
                  <a:lnTo>
                    <a:pt x="6960565" y="1481251"/>
                  </a:lnTo>
                  <a:lnTo>
                    <a:pt x="6887032" y="1446441"/>
                  </a:lnTo>
                  <a:lnTo>
                    <a:pt x="6758889" y="1387563"/>
                  </a:lnTo>
                  <a:lnTo>
                    <a:pt x="6703771" y="1362900"/>
                  </a:lnTo>
                  <a:lnTo>
                    <a:pt x="6654241" y="1341247"/>
                  </a:lnTo>
                  <a:lnTo>
                    <a:pt x="6609664" y="1322438"/>
                  </a:lnTo>
                  <a:lnTo>
                    <a:pt x="6569913" y="1306360"/>
                  </a:lnTo>
                  <a:lnTo>
                    <a:pt x="6503378" y="1281747"/>
                  </a:lnTo>
                  <a:lnTo>
                    <a:pt x="6439370" y="1263015"/>
                  </a:lnTo>
                  <a:lnTo>
                    <a:pt x="6276937" y="1222349"/>
                  </a:lnTo>
                  <a:lnTo>
                    <a:pt x="6218390" y="1206982"/>
                  </a:lnTo>
                  <a:lnTo>
                    <a:pt x="6164542" y="1191615"/>
                  </a:lnTo>
                  <a:lnTo>
                    <a:pt x="6119203" y="1176794"/>
                  </a:lnTo>
                  <a:lnTo>
                    <a:pt x="6086437" y="1163053"/>
                  </a:lnTo>
                  <a:lnTo>
                    <a:pt x="6061672" y="1155776"/>
                  </a:lnTo>
                  <a:lnTo>
                    <a:pt x="6022695" y="1151013"/>
                  </a:lnTo>
                  <a:lnTo>
                    <a:pt x="5972403" y="1148422"/>
                  </a:lnTo>
                  <a:lnTo>
                    <a:pt x="5913475" y="1147648"/>
                  </a:lnTo>
                  <a:lnTo>
                    <a:pt x="5849213" y="1148308"/>
                  </a:lnTo>
                  <a:lnTo>
                    <a:pt x="5782157" y="1150048"/>
                  </a:lnTo>
                  <a:lnTo>
                    <a:pt x="5715355" y="1152525"/>
                  </a:lnTo>
                  <a:lnTo>
                    <a:pt x="5508231" y="1162392"/>
                  </a:lnTo>
                  <a:lnTo>
                    <a:pt x="5486133" y="1163053"/>
                  </a:lnTo>
                  <a:lnTo>
                    <a:pt x="5387835" y="1159421"/>
                  </a:lnTo>
                  <a:lnTo>
                    <a:pt x="5220957" y="1149464"/>
                  </a:lnTo>
                  <a:lnTo>
                    <a:pt x="5099037" y="1139990"/>
                  </a:lnTo>
                  <a:lnTo>
                    <a:pt x="5040998" y="1134567"/>
                  </a:lnTo>
                  <a:lnTo>
                    <a:pt x="4987798" y="1128737"/>
                  </a:lnTo>
                  <a:lnTo>
                    <a:pt x="4881626" y="1114894"/>
                  </a:lnTo>
                  <a:lnTo>
                    <a:pt x="4821047" y="1108760"/>
                  </a:lnTo>
                  <a:lnTo>
                    <a:pt x="4704969" y="1098727"/>
                  </a:lnTo>
                  <a:lnTo>
                    <a:pt x="4653661" y="1093609"/>
                  </a:lnTo>
                  <a:lnTo>
                    <a:pt x="4609719" y="1087602"/>
                  </a:lnTo>
                  <a:lnTo>
                    <a:pt x="4552061" y="1070521"/>
                  </a:lnTo>
                  <a:lnTo>
                    <a:pt x="4516640" y="1053617"/>
                  </a:lnTo>
                  <a:lnTo>
                    <a:pt x="4461522" y="1033487"/>
                  </a:lnTo>
                  <a:lnTo>
                    <a:pt x="4396371" y="1012710"/>
                  </a:lnTo>
                  <a:lnTo>
                    <a:pt x="4331347" y="993863"/>
                  </a:lnTo>
                  <a:lnTo>
                    <a:pt x="4276102" y="979512"/>
                  </a:lnTo>
                  <a:lnTo>
                    <a:pt x="4063123" y="947153"/>
                  </a:lnTo>
                  <a:lnTo>
                    <a:pt x="3927754" y="925588"/>
                  </a:lnTo>
                  <a:lnTo>
                    <a:pt x="3861841" y="913892"/>
                  </a:lnTo>
                  <a:lnTo>
                    <a:pt x="3802405" y="902093"/>
                  </a:lnTo>
                  <a:lnTo>
                    <a:pt x="3753129" y="890562"/>
                  </a:lnTo>
                  <a:lnTo>
                    <a:pt x="3684930" y="868451"/>
                  </a:lnTo>
                  <a:lnTo>
                    <a:pt x="3640734" y="855726"/>
                  </a:lnTo>
                  <a:lnTo>
                    <a:pt x="3472091" y="811022"/>
                  </a:lnTo>
                  <a:lnTo>
                    <a:pt x="3413925" y="794740"/>
                  </a:lnTo>
                  <a:lnTo>
                    <a:pt x="3359696" y="778230"/>
                  </a:lnTo>
                  <a:lnTo>
                    <a:pt x="3312579" y="761593"/>
                  </a:lnTo>
                  <a:lnTo>
                    <a:pt x="3275368" y="745210"/>
                  </a:lnTo>
                  <a:lnTo>
                    <a:pt x="3222663" y="708761"/>
                  </a:lnTo>
                  <a:lnTo>
                    <a:pt x="3181769" y="686663"/>
                  </a:lnTo>
                  <a:lnTo>
                    <a:pt x="3132874" y="663422"/>
                  </a:lnTo>
                  <a:lnTo>
                    <a:pt x="3027972" y="615924"/>
                  </a:lnTo>
                  <a:lnTo>
                    <a:pt x="2980613" y="592683"/>
                  </a:lnTo>
                  <a:lnTo>
                    <a:pt x="2942386" y="570585"/>
                  </a:lnTo>
                  <a:lnTo>
                    <a:pt x="2917621" y="550024"/>
                  </a:lnTo>
                  <a:lnTo>
                    <a:pt x="2899206" y="536054"/>
                  </a:lnTo>
                  <a:lnTo>
                    <a:pt x="2826054" y="503161"/>
                  </a:lnTo>
                  <a:lnTo>
                    <a:pt x="2775889" y="485127"/>
                  </a:lnTo>
                  <a:lnTo>
                    <a:pt x="2719882" y="466712"/>
                  </a:lnTo>
                  <a:lnTo>
                    <a:pt x="2660446" y="448170"/>
                  </a:lnTo>
                  <a:lnTo>
                    <a:pt x="2392743" y="369303"/>
                  </a:lnTo>
                  <a:lnTo>
                    <a:pt x="2361628" y="359143"/>
                  </a:lnTo>
                  <a:lnTo>
                    <a:pt x="2309431" y="339585"/>
                  </a:lnTo>
                  <a:lnTo>
                    <a:pt x="2255837" y="315963"/>
                  </a:lnTo>
                  <a:lnTo>
                    <a:pt x="2204529" y="289039"/>
                  </a:lnTo>
                  <a:lnTo>
                    <a:pt x="2159825" y="259829"/>
                  </a:lnTo>
                  <a:lnTo>
                    <a:pt x="2125662" y="228968"/>
                  </a:lnTo>
                  <a:lnTo>
                    <a:pt x="2105977" y="197218"/>
                  </a:lnTo>
                  <a:lnTo>
                    <a:pt x="2039175" y="144259"/>
                  </a:lnTo>
                  <a:lnTo>
                    <a:pt x="1914093" y="89522"/>
                  </a:lnTo>
                  <a:lnTo>
                    <a:pt x="1793189" y="46863"/>
                  </a:lnTo>
                  <a:lnTo>
                    <a:pt x="1738960" y="29591"/>
                  </a:lnTo>
                  <a:lnTo>
                    <a:pt x="1611452" y="12446"/>
                  </a:lnTo>
                  <a:lnTo>
                    <a:pt x="1536395" y="3683"/>
                  </a:lnTo>
                  <a:lnTo>
                    <a:pt x="1484464" y="508"/>
                  </a:lnTo>
                  <a:lnTo>
                    <a:pt x="1426298" y="0"/>
                  </a:lnTo>
                  <a:lnTo>
                    <a:pt x="1418424" y="0"/>
                  </a:lnTo>
                  <a:lnTo>
                    <a:pt x="1369529" y="3556"/>
                  </a:lnTo>
                  <a:lnTo>
                    <a:pt x="1322920" y="7874"/>
                  </a:lnTo>
                  <a:lnTo>
                    <a:pt x="1212227" y="19431"/>
                  </a:lnTo>
                  <a:lnTo>
                    <a:pt x="1155788" y="26162"/>
                  </a:lnTo>
                  <a:lnTo>
                    <a:pt x="1103642" y="33147"/>
                  </a:lnTo>
                  <a:lnTo>
                    <a:pt x="1059573" y="40132"/>
                  </a:lnTo>
                  <a:lnTo>
                    <a:pt x="1009713" y="50800"/>
                  </a:lnTo>
                  <a:lnTo>
                    <a:pt x="983983" y="55499"/>
                  </a:lnTo>
                  <a:lnTo>
                    <a:pt x="911491" y="66789"/>
                  </a:lnTo>
                  <a:lnTo>
                    <a:pt x="866355" y="73012"/>
                  </a:lnTo>
                  <a:lnTo>
                    <a:pt x="762381" y="86220"/>
                  </a:lnTo>
                  <a:lnTo>
                    <a:pt x="645502" y="99428"/>
                  </a:lnTo>
                  <a:lnTo>
                    <a:pt x="522236" y="111366"/>
                  </a:lnTo>
                  <a:lnTo>
                    <a:pt x="399046" y="121272"/>
                  </a:lnTo>
                  <a:lnTo>
                    <a:pt x="339509" y="125082"/>
                  </a:lnTo>
                  <a:lnTo>
                    <a:pt x="282422" y="127876"/>
                  </a:lnTo>
                  <a:lnTo>
                    <a:pt x="233095" y="129400"/>
                  </a:lnTo>
                  <a:lnTo>
                    <a:pt x="185928" y="129908"/>
                  </a:lnTo>
                  <a:lnTo>
                    <a:pt x="114134" y="128765"/>
                  </a:lnTo>
                  <a:lnTo>
                    <a:pt x="47650" y="125463"/>
                  </a:lnTo>
                  <a:lnTo>
                    <a:pt x="0" y="121526"/>
                  </a:lnTo>
                  <a:lnTo>
                    <a:pt x="0" y="2072360"/>
                  </a:lnTo>
                  <a:lnTo>
                    <a:pt x="7866304" y="2072360"/>
                  </a:lnTo>
                  <a:close/>
                </a:path>
              </a:pathLst>
            </a:custGeom>
            <a:solidFill>
              <a:srgbClr val="A6CDD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3"/>
            <p:cNvSpPr/>
            <p:nvPr/>
          </p:nvSpPr>
          <p:spPr>
            <a:xfrm>
              <a:off x="0" y="10277608"/>
              <a:ext cx="5585460" cy="1031875"/>
            </a:xfrm>
            <a:custGeom>
              <a:avLst/>
              <a:gdLst/>
              <a:ahLst/>
              <a:cxnLst/>
              <a:rect l="l" t="t" r="r" b="b"/>
              <a:pathLst>
                <a:path w="5585460" h="1031875" extrusionOk="0">
                  <a:moveTo>
                    <a:pt x="5585180" y="968781"/>
                  </a:moveTo>
                  <a:lnTo>
                    <a:pt x="5507342" y="913142"/>
                  </a:lnTo>
                  <a:lnTo>
                    <a:pt x="5329415" y="849579"/>
                  </a:lnTo>
                  <a:lnTo>
                    <a:pt x="5129390" y="849579"/>
                  </a:lnTo>
                  <a:lnTo>
                    <a:pt x="5040363" y="778040"/>
                  </a:lnTo>
                  <a:lnTo>
                    <a:pt x="4873625" y="778040"/>
                  </a:lnTo>
                  <a:lnTo>
                    <a:pt x="4673600" y="706526"/>
                  </a:lnTo>
                  <a:lnTo>
                    <a:pt x="4384560" y="666788"/>
                  </a:lnTo>
                  <a:lnTo>
                    <a:pt x="4039882" y="539623"/>
                  </a:lnTo>
                  <a:lnTo>
                    <a:pt x="3739667" y="468096"/>
                  </a:lnTo>
                  <a:lnTo>
                    <a:pt x="3406178" y="420408"/>
                  </a:lnTo>
                  <a:lnTo>
                    <a:pt x="3252254" y="364794"/>
                  </a:lnTo>
                  <a:lnTo>
                    <a:pt x="3139351" y="324015"/>
                  </a:lnTo>
                  <a:lnTo>
                    <a:pt x="2961563" y="221742"/>
                  </a:lnTo>
                  <a:lnTo>
                    <a:pt x="2853105" y="173062"/>
                  </a:lnTo>
                  <a:lnTo>
                    <a:pt x="2764586" y="131216"/>
                  </a:lnTo>
                  <a:lnTo>
                    <a:pt x="2694736" y="94589"/>
                  </a:lnTo>
                  <a:lnTo>
                    <a:pt x="2649270" y="68656"/>
                  </a:lnTo>
                  <a:lnTo>
                    <a:pt x="2597962" y="41617"/>
                  </a:lnTo>
                  <a:lnTo>
                    <a:pt x="2548305" y="18097"/>
                  </a:lnTo>
                  <a:lnTo>
                    <a:pt x="2507678" y="2679"/>
                  </a:lnTo>
                  <a:lnTo>
                    <a:pt x="2483548" y="0"/>
                  </a:lnTo>
                  <a:lnTo>
                    <a:pt x="2468054" y="6007"/>
                  </a:lnTo>
                  <a:lnTo>
                    <a:pt x="2294572" y="70739"/>
                  </a:lnTo>
                  <a:lnTo>
                    <a:pt x="1983308" y="70739"/>
                  </a:lnTo>
                  <a:lnTo>
                    <a:pt x="1749755" y="134327"/>
                  </a:lnTo>
                  <a:lnTo>
                    <a:pt x="1594180" y="134327"/>
                  </a:lnTo>
                  <a:lnTo>
                    <a:pt x="1438490" y="205867"/>
                  </a:lnTo>
                  <a:lnTo>
                    <a:pt x="1293964" y="205867"/>
                  </a:lnTo>
                  <a:lnTo>
                    <a:pt x="1082763" y="285330"/>
                  </a:lnTo>
                  <a:lnTo>
                    <a:pt x="971600" y="364794"/>
                  </a:lnTo>
                  <a:lnTo>
                    <a:pt x="827074" y="324015"/>
                  </a:lnTo>
                  <a:lnTo>
                    <a:pt x="704786" y="324015"/>
                  </a:lnTo>
                  <a:lnTo>
                    <a:pt x="615873" y="285330"/>
                  </a:lnTo>
                  <a:lnTo>
                    <a:pt x="526910" y="285330"/>
                  </a:lnTo>
                  <a:lnTo>
                    <a:pt x="460222" y="205867"/>
                  </a:lnTo>
                  <a:lnTo>
                    <a:pt x="171183" y="205867"/>
                  </a:lnTo>
                  <a:lnTo>
                    <a:pt x="71120" y="245592"/>
                  </a:lnTo>
                  <a:lnTo>
                    <a:pt x="0" y="284187"/>
                  </a:lnTo>
                  <a:lnTo>
                    <a:pt x="0" y="1031316"/>
                  </a:lnTo>
                  <a:lnTo>
                    <a:pt x="5585180" y="1031316"/>
                  </a:lnTo>
                  <a:lnTo>
                    <a:pt x="5585180" y="968781"/>
                  </a:lnTo>
                  <a:close/>
                </a:path>
              </a:pathLst>
            </a:custGeom>
            <a:solidFill>
              <a:srgbClr val="3D788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83" name="Google Shape;483;p13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4149852" y="9724357"/>
              <a:ext cx="9742580" cy="15806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4" name="Google Shape;484;p13"/>
            <p:cNvSpPr/>
            <p:nvPr/>
          </p:nvSpPr>
          <p:spPr>
            <a:xfrm>
              <a:off x="4718177" y="9963664"/>
              <a:ext cx="7639684" cy="1344295"/>
            </a:xfrm>
            <a:custGeom>
              <a:avLst/>
              <a:gdLst/>
              <a:ahLst/>
              <a:cxnLst/>
              <a:rect l="l" t="t" r="r" b="b"/>
              <a:pathLst>
                <a:path w="7639684" h="1344295" extrusionOk="0">
                  <a:moveTo>
                    <a:pt x="7639240" y="1343939"/>
                  </a:moveTo>
                  <a:lnTo>
                    <a:pt x="7572819" y="1323860"/>
                  </a:lnTo>
                  <a:lnTo>
                    <a:pt x="7449375" y="1284249"/>
                  </a:lnTo>
                  <a:lnTo>
                    <a:pt x="7322007" y="1241361"/>
                  </a:lnTo>
                  <a:lnTo>
                    <a:pt x="7203389" y="1199680"/>
                  </a:lnTo>
                  <a:lnTo>
                    <a:pt x="7151065" y="1180693"/>
                  </a:lnTo>
                  <a:lnTo>
                    <a:pt x="7105726" y="1163675"/>
                  </a:lnTo>
                  <a:lnTo>
                    <a:pt x="7068769" y="1149184"/>
                  </a:lnTo>
                  <a:lnTo>
                    <a:pt x="7041718" y="1137793"/>
                  </a:lnTo>
                  <a:lnTo>
                    <a:pt x="7005142" y="1122895"/>
                  </a:lnTo>
                  <a:lnTo>
                    <a:pt x="6961200" y="1107516"/>
                  </a:lnTo>
                  <a:lnTo>
                    <a:pt x="6911543" y="1092123"/>
                  </a:lnTo>
                  <a:lnTo>
                    <a:pt x="6857568" y="1077226"/>
                  </a:lnTo>
                  <a:lnTo>
                    <a:pt x="6800812" y="1063294"/>
                  </a:lnTo>
                  <a:lnTo>
                    <a:pt x="6742773" y="1050810"/>
                  </a:lnTo>
                  <a:lnTo>
                    <a:pt x="6685115" y="1040257"/>
                  </a:lnTo>
                  <a:lnTo>
                    <a:pt x="6629362" y="1032129"/>
                  </a:lnTo>
                  <a:lnTo>
                    <a:pt x="6577038" y="1026883"/>
                  </a:lnTo>
                  <a:lnTo>
                    <a:pt x="6529540" y="1025042"/>
                  </a:lnTo>
                  <a:lnTo>
                    <a:pt x="6473406" y="1023962"/>
                  </a:lnTo>
                  <a:lnTo>
                    <a:pt x="6417018" y="1021016"/>
                  </a:lnTo>
                  <a:lnTo>
                    <a:pt x="6361265" y="1016546"/>
                  </a:lnTo>
                  <a:lnTo>
                    <a:pt x="6307175" y="1010945"/>
                  </a:lnTo>
                  <a:lnTo>
                    <a:pt x="6255486" y="1004595"/>
                  </a:lnTo>
                  <a:lnTo>
                    <a:pt x="6207353" y="997877"/>
                  </a:lnTo>
                  <a:lnTo>
                    <a:pt x="6163538" y="991146"/>
                  </a:lnTo>
                  <a:lnTo>
                    <a:pt x="6125184" y="984796"/>
                  </a:lnTo>
                  <a:lnTo>
                    <a:pt x="6081115" y="974674"/>
                  </a:lnTo>
                  <a:lnTo>
                    <a:pt x="6031839" y="959065"/>
                  </a:lnTo>
                  <a:lnTo>
                    <a:pt x="5980531" y="939355"/>
                  </a:lnTo>
                  <a:lnTo>
                    <a:pt x="5930112" y="916978"/>
                  </a:lnTo>
                  <a:lnTo>
                    <a:pt x="5883757" y="893330"/>
                  </a:lnTo>
                  <a:lnTo>
                    <a:pt x="5815190" y="847877"/>
                  </a:lnTo>
                  <a:lnTo>
                    <a:pt x="5783440" y="819937"/>
                  </a:lnTo>
                  <a:lnTo>
                    <a:pt x="5744832" y="785291"/>
                  </a:lnTo>
                  <a:lnTo>
                    <a:pt x="5704065" y="745312"/>
                  </a:lnTo>
                  <a:lnTo>
                    <a:pt x="5665457" y="701382"/>
                  </a:lnTo>
                  <a:lnTo>
                    <a:pt x="5633580" y="654862"/>
                  </a:lnTo>
                  <a:lnTo>
                    <a:pt x="5594718" y="564642"/>
                  </a:lnTo>
                  <a:lnTo>
                    <a:pt x="5565254" y="520407"/>
                  </a:lnTo>
                  <a:lnTo>
                    <a:pt x="5528551" y="475881"/>
                  </a:lnTo>
                  <a:lnTo>
                    <a:pt x="5488165" y="432511"/>
                  </a:lnTo>
                  <a:lnTo>
                    <a:pt x="5412092" y="355130"/>
                  </a:lnTo>
                  <a:lnTo>
                    <a:pt x="5383898" y="324065"/>
                  </a:lnTo>
                  <a:lnTo>
                    <a:pt x="5317363" y="272719"/>
                  </a:lnTo>
                  <a:lnTo>
                    <a:pt x="5269230" y="246849"/>
                  </a:lnTo>
                  <a:lnTo>
                    <a:pt x="5215382" y="222440"/>
                  </a:lnTo>
                  <a:lnTo>
                    <a:pt x="5159121" y="200710"/>
                  </a:lnTo>
                  <a:lnTo>
                    <a:pt x="5103368" y="182829"/>
                  </a:lnTo>
                  <a:lnTo>
                    <a:pt x="5051425" y="170014"/>
                  </a:lnTo>
                  <a:lnTo>
                    <a:pt x="4968875" y="158318"/>
                  </a:lnTo>
                  <a:lnTo>
                    <a:pt x="4922647" y="148386"/>
                  </a:lnTo>
                  <a:lnTo>
                    <a:pt x="4870196" y="134683"/>
                  </a:lnTo>
                  <a:lnTo>
                    <a:pt x="4814201" y="118237"/>
                  </a:lnTo>
                  <a:lnTo>
                    <a:pt x="4757178" y="100037"/>
                  </a:lnTo>
                  <a:lnTo>
                    <a:pt x="4701806" y="81127"/>
                  </a:lnTo>
                  <a:lnTo>
                    <a:pt x="4650625" y="62484"/>
                  </a:lnTo>
                  <a:lnTo>
                    <a:pt x="4606302" y="45212"/>
                  </a:lnTo>
                  <a:lnTo>
                    <a:pt x="4548263" y="18542"/>
                  </a:lnTo>
                  <a:lnTo>
                    <a:pt x="4526038" y="10922"/>
                  </a:lnTo>
                  <a:lnTo>
                    <a:pt x="4490224" y="5461"/>
                  </a:lnTo>
                  <a:lnTo>
                    <a:pt x="4443742" y="1905"/>
                  </a:lnTo>
                  <a:lnTo>
                    <a:pt x="4389005" y="254"/>
                  </a:lnTo>
                  <a:lnTo>
                    <a:pt x="4328680" y="0"/>
                  </a:lnTo>
                  <a:lnTo>
                    <a:pt x="4265447" y="1143"/>
                  </a:lnTo>
                  <a:lnTo>
                    <a:pt x="4201693" y="3302"/>
                  </a:lnTo>
                  <a:lnTo>
                    <a:pt x="4140352" y="6350"/>
                  </a:lnTo>
                  <a:lnTo>
                    <a:pt x="4083710" y="10033"/>
                  </a:lnTo>
                  <a:lnTo>
                    <a:pt x="4034688" y="14097"/>
                  </a:lnTo>
                  <a:lnTo>
                    <a:pt x="3995699" y="18542"/>
                  </a:lnTo>
                  <a:lnTo>
                    <a:pt x="3951630" y="26416"/>
                  </a:lnTo>
                  <a:lnTo>
                    <a:pt x="3902100" y="38989"/>
                  </a:lnTo>
                  <a:lnTo>
                    <a:pt x="3849395" y="55245"/>
                  </a:lnTo>
                  <a:lnTo>
                    <a:pt x="3796068" y="74422"/>
                  </a:lnTo>
                  <a:lnTo>
                    <a:pt x="3744506" y="95897"/>
                  </a:lnTo>
                  <a:lnTo>
                    <a:pt x="3697135" y="118719"/>
                  </a:lnTo>
                  <a:lnTo>
                    <a:pt x="3656495" y="142151"/>
                  </a:lnTo>
                  <a:lnTo>
                    <a:pt x="3624872" y="165392"/>
                  </a:lnTo>
                  <a:lnTo>
                    <a:pt x="3586518" y="208724"/>
                  </a:lnTo>
                  <a:lnTo>
                    <a:pt x="3557308" y="232778"/>
                  </a:lnTo>
                  <a:lnTo>
                    <a:pt x="3519335" y="258851"/>
                  </a:lnTo>
                  <a:lnTo>
                    <a:pt x="3474377" y="286042"/>
                  </a:lnTo>
                  <a:lnTo>
                    <a:pt x="3424593" y="313423"/>
                  </a:lnTo>
                  <a:lnTo>
                    <a:pt x="3371888" y="340080"/>
                  </a:lnTo>
                  <a:lnTo>
                    <a:pt x="3318433" y="365086"/>
                  </a:lnTo>
                  <a:lnTo>
                    <a:pt x="3266236" y="387540"/>
                  </a:lnTo>
                  <a:lnTo>
                    <a:pt x="3217214" y="406527"/>
                  </a:lnTo>
                  <a:lnTo>
                    <a:pt x="3121456" y="438302"/>
                  </a:lnTo>
                  <a:lnTo>
                    <a:pt x="3078530" y="455739"/>
                  </a:lnTo>
                  <a:lnTo>
                    <a:pt x="3041065" y="473976"/>
                  </a:lnTo>
                  <a:lnTo>
                    <a:pt x="3005759" y="493560"/>
                  </a:lnTo>
                  <a:lnTo>
                    <a:pt x="2927146" y="539051"/>
                  </a:lnTo>
                  <a:lnTo>
                    <a:pt x="2876981" y="566077"/>
                  </a:lnTo>
                  <a:lnTo>
                    <a:pt x="2838881" y="582358"/>
                  </a:lnTo>
                  <a:lnTo>
                    <a:pt x="2795714" y="595096"/>
                  </a:lnTo>
                  <a:lnTo>
                    <a:pt x="2748470" y="605053"/>
                  </a:lnTo>
                  <a:lnTo>
                    <a:pt x="2697924" y="612914"/>
                  </a:lnTo>
                  <a:lnTo>
                    <a:pt x="2644965" y="619429"/>
                  </a:lnTo>
                  <a:lnTo>
                    <a:pt x="2535110" y="631317"/>
                  </a:lnTo>
                  <a:lnTo>
                    <a:pt x="2480119" y="638124"/>
                  </a:lnTo>
                  <a:lnTo>
                    <a:pt x="2426017" y="646493"/>
                  </a:lnTo>
                  <a:lnTo>
                    <a:pt x="2373820" y="657123"/>
                  </a:lnTo>
                  <a:lnTo>
                    <a:pt x="2324417" y="670763"/>
                  </a:lnTo>
                  <a:lnTo>
                    <a:pt x="2249373" y="700532"/>
                  </a:lnTo>
                  <a:lnTo>
                    <a:pt x="2196160" y="731888"/>
                  </a:lnTo>
                  <a:lnTo>
                    <a:pt x="2159330" y="762342"/>
                  </a:lnTo>
                  <a:lnTo>
                    <a:pt x="2114118" y="810729"/>
                  </a:lnTo>
                  <a:lnTo>
                    <a:pt x="2095322" y="823734"/>
                  </a:lnTo>
                  <a:lnTo>
                    <a:pt x="2034362" y="840486"/>
                  </a:lnTo>
                  <a:lnTo>
                    <a:pt x="1986483" y="850773"/>
                  </a:lnTo>
                  <a:lnTo>
                    <a:pt x="1931873" y="860983"/>
                  </a:lnTo>
                  <a:lnTo>
                    <a:pt x="1874088" y="870051"/>
                  </a:lnTo>
                  <a:lnTo>
                    <a:pt x="1816684" y="876947"/>
                  </a:lnTo>
                  <a:lnTo>
                    <a:pt x="1763356" y="880643"/>
                  </a:lnTo>
                  <a:lnTo>
                    <a:pt x="1717890" y="880097"/>
                  </a:lnTo>
                  <a:lnTo>
                    <a:pt x="1648421" y="880960"/>
                  </a:lnTo>
                  <a:lnTo>
                    <a:pt x="1596605" y="893051"/>
                  </a:lnTo>
                  <a:lnTo>
                    <a:pt x="1554949" y="912482"/>
                  </a:lnTo>
                  <a:lnTo>
                    <a:pt x="1515706" y="935393"/>
                  </a:lnTo>
                  <a:lnTo>
                    <a:pt x="1402803" y="1022070"/>
                  </a:lnTo>
                  <a:lnTo>
                    <a:pt x="1355940" y="1055230"/>
                  </a:lnTo>
                  <a:lnTo>
                    <a:pt x="1307693" y="1082065"/>
                  </a:lnTo>
                  <a:lnTo>
                    <a:pt x="1259687" y="1097508"/>
                  </a:lnTo>
                  <a:lnTo>
                    <a:pt x="1219174" y="1106017"/>
                  </a:lnTo>
                  <a:lnTo>
                    <a:pt x="1170533" y="1118717"/>
                  </a:lnTo>
                  <a:lnTo>
                    <a:pt x="1117320" y="1134529"/>
                  </a:lnTo>
                  <a:lnTo>
                    <a:pt x="1062583" y="1152372"/>
                  </a:lnTo>
                  <a:lnTo>
                    <a:pt x="1009751" y="1171155"/>
                  </a:lnTo>
                  <a:lnTo>
                    <a:pt x="962126" y="1189799"/>
                  </a:lnTo>
                  <a:lnTo>
                    <a:pt x="923010" y="1207211"/>
                  </a:lnTo>
                  <a:lnTo>
                    <a:pt x="895705" y="1222298"/>
                  </a:lnTo>
                  <a:lnTo>
                    <a:pt x="863574" y="1233309"/>
                  </a:lnTo>
                  <a:lnTo>
                    <a:pt x="822934" y="1232585"/>
                  </a:lnTo>
                  <a:lnTo>
                    <a:pt x="776084" y="1223810"/>
                  </a:lnTo>
                  <a:lnTo>
                    <a:pt x="675246" y="1196873"/>
                  </a:lnTo>
                  <a:lnTo>
                    <a:pt x="626224" y="1186091"/>
                  </a:lnTo>
                  <a:lnTo>
                    <a:pt x="582790" y="1182077"/>
                  </a:lnTo>
                  <a:lnTo>
                    <a:pt x="534657" y="1183551"/>
                  </a:lnTo>
                  <a:lnTo>
                    <a:pt x="483603" y="1190091"/>
                  </a:lnTo>
                  <a:lnTo>
                    <a:pt x="431787" y="1201293"/>
                  </a:lnTo>
                  <a:lnTo>
                    <a:pt x="380733" y="1216723"/>
                  </a:lnTo>
                  <a:lnTo>
                    <a:pt x="332600" y="1235938"/>
                  </a:lnTo>
                  <a:lnTo>
                    <a:pt x="289306" y="1258557"/>
                  </a:lnTo>
                  <a:lnTo>
                    <a:pt x="248158" y="1278280"/>
                  </a:lnTo>
                  <a:lnTo>
                    <a:pt x="197612" y="1295539"/>
                  </a:lnTo>
                  <a:lnTo>
                    <a:pt x="141224" y="1310932"/>
                  </a:lnTo>
                  <a:lnTo>
                    <a:pt x="82042" y="1324991"/>
                  </a:lnTo>
                  <a:lnTo>
                    <a:pt x="23495" y="1338287"/>
                  </a:lnTo>
                  <a:lnTo>
                    <a:pt x="0" y="1343939"/>
                  </a:lnTo>
                  <a:lnTo>
                    <a:pt x="7639240" y="1343939"/>
                  </a:lnTo>
                  <a:close/>
                </a:path>
              </a:pathLst>
            </a:custGeom>
            <a:solidFill>
              <a:srgbClr val="2CB6B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5" name="Google Shape;485;p13"/>
          <p:cNvSpPr txBox="1"/>
          <p:nvPr/>
        </p:nvSpPr>
        <p:spPr>
          <a:xfrm>
            <a:off x="1752047" y="10153037"/>
            <a:ext cx="75882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86" name="Google Shape;486;p13"/>
          <p:cNvSpPr/>
          <p:nvPr/>
        </p:nvSpPr>
        <p:spPr>
          <a:xfrm>
            <a:off x="5891050" y="1828050"/>
            <a:ext cx="83220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Cambio sistémico multinivel</a:t>
            </a:r>
            <a:endParaRPr sz="2100"/>
          </a:p>
        </p:txBody>
      </p:sp>
      <p:sp>
        <p:nvSpPr>
          <p:cNvPr id="487" name="Google Shape;487;p13"/>
          <p:cNvSpPr txBox="1"/>
          <p:nvPr/>
        </p:nvSpPr>
        <p:spPr>
          <a:xfrm>
            <a:off x="3387751" y="4379703"/>
            <a:ext cx="2940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INDIVIDUOS 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8" name="Google Shape;488;p13" descr="ppt-0819-2-gd1-29.png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3387780" y="4941154"/>
            <a:ext cx="1450258" cy="152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13" descr="ppt-0819-2-gd1-31.png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4652306" y="6328947"/>
            <a:ext cx="1556096" cy="1596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13" descr="ppt-0819-2-gd1-30.png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3586386" y="7584041"/>
            <a:ext cx="1310095" cy="1382174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13"/>
          <p:cNvSpPr txBox="1"/>
          <p:nvPr/>
        </p:nvSpPr>
        <p:spPr>
          <a:xfrm>
            <a:off x="6476726" y="3691115"/>
            <a:ext cx="4455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AULAS – COMUNIDADES EDUCATIVAS 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2" name="Google Shape;492;p13" descr="MAPA-MUNICIPIOS-35.png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6489904" y="4042690"/>
            <a:ext cx="3950308" cy="4572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13" descr="ppt-0819-2-gd1-32.png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7762271" y="5771906"/>
            <a:ext cx="1104142" cy="111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13" descr="ppt-0819-2-gd1-34.png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8248551" y="6733224"/>
            <a:ext cx="1235723" cy="1245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13" descr="ppt-0819-2-gd1-33.png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7134111" y="7505717"/>
            <a:ext cx="1335838" cy="13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13"/>
          <p:cNvSpPr txBox="1"/>
          <p:nvPr/>
        </p:nvSpPr>
        <p:spPr>
          <a:xfrm>
            <a:off x="11018372" y="4387350"/>
            <a:ext cx="1694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2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TERRITORIOS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7" name="Google Shape;497;p13" descr="MAPA-MUNICIPIOS-35.png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10601749" y="4684637"/>
            <a:ext cx="2111028" cy="2442634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13"/>
          <p:cNvSpPr txBox="1"/>
          <p:nvPr/>
        </p:nvSpPr>
        <p:spPr>
          <a:xfrm>
            <a:off x="14321111" y="3344082"/>
            <a:ext cx="2940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2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PAÍS 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9" name="Google Shape;499;p13" descr="MAPA COLOMBIA-37.png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3339482" y="3968892"/>
            <a:ext cx="5011545" cy="6300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1bcd4f5be1_0_146"/>
          <p:cNvSpPr txBox="1"/>
          <p:nvPr/>
        </p:nvSpPr>
        <p:spPr>
          <a:xfrm>
            <a:off x="6649025" y="2934025"/>
            <a:ext cx="13203300" cy="43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100" dirty="0"/>
              <a:t>El </a:t>
            </a:r>
            <a:r>
              <a:rPr lang="en-US" sz="9100" dirty="0" err="1"/>
              <a:t>Equipo</a:t>
            </a:r>
            <a:r>
              <a:rPr lang="en-US" sz="9100" dirty="0"/>
              <a:t> </a:t>
            </a:r>
            <a:r>
              <a:rPr lang="en-US" sz="9100" dirty="0" err="1"/>
              <a:t>Dinamizador</a:t>
            </a:r>
            <a:r>
              <a:rPr lang="en-US" sz="9100" dirty="0"/>
              <a:t> </a:t>
            </a:r>
            <a:r>
              <a:rPr lang="en-US" sz="9100" dirty="0" err="1"/>
              <a:t>como</a:t>
            </a:r>
            <a:r>
              <a:rPr lang="en-US" sz="9100" dirty="0"/>
              <a:t> base de las </a:t>
            </a:r>
            <a:r>
              <a:rPr lang="en-US" sz="9100" dirty="0" err="1"/>
              <a:t>transformaciones</a:t>
            </a:r>
            <a:r>
              <a:rPr lang="en-US" sz="9100" dirty="0"/>
              <a:t> </a:t>
            </a:r>
            <a:endParaRPr sz="9100" dirty="0"/>
          </a:p>
        </p:txBody>
      </p:sp>
      <p:pic>
        <p:nvPicPr>
          <p:cNvPr id="523" name="Google Shape;523;g21bcd4f5be1_0_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2290125"/>
            <a:ext cx="6329150" cy="657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1"/>
          <p:cNvSpPr txBox="1"/>
          <p:nvPr/>
        </p:nvSpPr>
        <p:spPr>
          <a:xfrm>
            <a:off x="5402500" y="1524225"/>
            <a:ext cx="9299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rgbClr val="2F5496"/>
                </a:solidFill>
              </a:rPr>
              <a:t>Los y las protagonistas de esta historia</a:t>
            </a:r>
            <a:endParaRPr sz="350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E8D4475-270C-44E8-8F48-44C1FB505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076" y="2247525"/>
            <a:ext cx="13880123" cy="781097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61925" y="6161447"/>
            <a:ext cx="3320849" cy="3331125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15"/>
          <p:cNvSpPr txBox="1"/>
          <p:nvPr/>
        </p:nvSpPr>
        <p:spPr>
          <a:xfrm>
            <a:off x="6209650" y="1362275"/>
            <a:ext cx="7684800" cy="10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latin typeface="Calibri"/>
                <a:ea typeface="Calibri"/>
                <a:cs typeface="Calibri"/>
                <a:sym typeface="Calibri"/>
              </a:rPr>
              <a:t>Conformación del Equipo Dinamizador</a:t>
            </a:r>
            <a:endParaRPr sz="3500" b="1"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15"/>
          <p:cNvSpPr txBox="1"/>
          <p:nvPr/>
        </p:nvSpPr>
        <p:spPr>
          <a:xfrm>
            <a:off x="1958400" y="1988225"/>
            <a:ext cx="17192700" cy="789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Equipo</a:t>
            </a:r>
            <a:r>
              <a:rPr lang="en-US" sz="3200" b="1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dinamizador</a:t>
            </a:r>
            <a:r>
              <a:rPr lang="en-US" sz="3200" b="1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mínimo</a:t>
            </a:r>
            <a:r>
              <a:rPr lang="en-US" sz="3200" b="1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: </a:t>
            </a:r>
            <a:endParaRPr sz="3200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914400" lvl="0" indent="-39370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alatino Linotype"/>
              <a:buChar char="●"/>
            </a:pP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Núcleo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motivado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intergeneracional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(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cualquier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miembro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de la 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comunidad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educativa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que 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esté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interesado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)</a:t>
            </a:r>
            <a:endParaRPr sz="3200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914400" lvl="0" indent="-3937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alatino Linotype"/>
              <a:buChar char="●"/>
            </a:pP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Mínimo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1 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directivo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(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si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tienen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coordinador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de 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convivencia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/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orientador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debe 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estar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; ideal 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si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se 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logra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participación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de rector(a)</a:t>
            </a:r>
            <a:endParaRPr sz="3200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914400" lvl="0" indent="-3937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alatino Linotype"/>
              <a:buChar char="●"/>
            </a:pP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2 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docentes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de 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bachillerato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dispuestos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a 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pilotear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en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aula (uno 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en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6-8 y 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otro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en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9-10)</a:t>
            </a:r>
            <a:endParaRPr sz="3200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914400" lvl="0" indent="-3937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alatino Linotype"/>
              <a:buChar char="●"/>
            </a:pP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1 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docente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de 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primaria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dispuesto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a 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pilotear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“Aulas 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en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paz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”. </a:t>
            </a:r>
          </a:p>
          <a:p>
            <a:pPr marL="914400" indent="-393700" algn="just">
              <a:lnSpc>
                <a:spcPct val="115000"/>
              </a:lnSpc>
              <a:buClr>
                <a:schemeClr val="dk1"/>
              </a:buClr>
              <a:buSzPts val="2600"/>
              <a:buFont typeface="Palatino Linotype"/>
              <a:buChar char="●"/>
            </a:pP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Personero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-a, 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Representante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Estudiantil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</a:p>
          <a:p>
            <a:pPr marL="914400" indent="-393700" algn="just">
              <a:lnSpc>
                <a:spcPct val="115000"/>
              </a:lnSpc>
              <a:buClr>
                <a:schemeClr val="dk1"/>
              </a:buClr>
              <a:buSzPts val="2600"/>
              <a:buFont typeface="Palatino Linotype"/>
              <a:buChar char="●"/>
            </a:pP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Encargado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(a) de Escuela de 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Familias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</a:p>
          <a:p>
            <a:pPr marL="914400" indent="-393700" algn="just">
              <a:lnSpc>
                <a:spcPct val="115000"/>
              </a:lnSpc>
              <a:buClr>
                <a:schemeClr val="dk1"/>
              </a:buClr>
              <a:buSzPts val="2600"/>
              <a:buFont typeface="Palatino Linotype"/>
              <a:buChar char="●"/>
            </a:pP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Docente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orientador</a:t>
            </a:r>
            <a:r>
              <a:rPr lang="en-US" sz="32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/A</a:t>
            </a:r>
          </a:p>
          <a:p>
            <a:pPr marL="914400" indent="-393700" algn="just">
              <a:lnSpc>
                <a:spcPct val="115000"/>
              </a:lnSpc>
              <a:buClr>
                <a:schemeClr val="dk1"/>
              </a:buClr>
              <a:buSzPts val="2600"/>
              <a:buFont typeface="Palatino Linotype"/>
              <a:buChar char="●"/>
            </a:pPr>
            <a:endParaRPr lang="en-US" sz="3200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914400" indent="-393700" algn="just">
              <a:lnSpc>
                <a:spcPct val="115000"/>
              </a:lnSpc>
              <a:buClr>
                <a:schemeClr val="dk1"/>
              </a:buClr>
              <a:buSzPts val="2600"/>
              <a:buFont typeface="Palatino Linotype"/>
              <a:buChar char="●"/>
            </a:pPr>
            <a:endParaRPr lang="en-US" sz="2600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914400" indent="-393700" algn="just">
              <a:lnSpc>
                <a:spcPct val="115000"/>
              </a:lnSpc>
              <a:buClr>
                <a:schemeClr val="dk1"/>
              </a:buClr>
              <a:buSzPts val="2600"/>
              <a:buFont typeface="Palatino Linotype"/>
              <a:buChar char="●"/>
            </a:pPr>
            <a:endParaRPr lang="en-US" sz="2600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52070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</a:pPr>
            <a:endParaRPr sz="2600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43998" y="2430540"/>
            <a:ext cx="9454515" cy="830997"/>
          </a:xfrm>
        </p:spPr>
        <p:txBody>
          <a:bodyPr/>
          <a:lstStyle/>
          <a:p>
            <a:pPr algn="ctr"/>
            <a:r>
              <a:rPr lang="es-CO" b="1" dirty="0"/>
              <a:t>ESCUELA RESTAURATIVA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38244" y="4376893"/>
            <a:ext cx="14887575" cy="4308872"/>
          </a:xfrm>
        </p:spPr>
        <p:txBody>
          <a:bodyPr/>
          <a:lstStyle/>
          <a:p>
            <a:r>
              <a:rPr lang="es-CO" b="1" dirty="0">
                <a:solidFill>
                  <a:schemeClr val="tx1"/>
                </a:solidFill>
              </a:rPr>
              <a:t>Tiene unos lentes donde: </a:t>
            </a:r>
          </a:p>
          <a:p>
            <a:r>
              <a:rPr lang="es-CO" b="1" dirty="0">
                <a:solidFill>
                  <a:schemeClr val="tx1"/>
                </a:solidFill>
              </a:rPr>
              <a:t>Todas las personas valen la pena</a:t>
            </a:r>
          </a:p>
          <a:p>
            <a:r>
              <a:rPr lang="es-CO" b="1" dirty="0">
                <a:solidFill>
                  <a:schemeClr val="tx1"/>
                </a:solidFill>
              </a:rPr>
              <a:t>Respeto </a:t>
            </a:r>
          </a:p>
          <a:p>
            <a:r>
              <a:rPr lang="es-CO" b="1" dirty="0">
                <a:solidFill>
                  <a:schemeClr val="tx1"/>
                </a:solidFill>
              </a:rPr>
              <a:t>Nutrir relaciones saludables </a:t>
            </a:r>
          </a:p>
          <a:p>
            <a:r>
              <a:rPr lang="es-CO" b="1" dirty="0">
                <a:solidFill>
                  <a:schemeClr val="tx1"/>
                </a:solidFill>
              </a:rPr>
              <a:t>Reparar el daño y transformar conflictos</a:t>
            </a:r>
          </a:p>
          <a:p>
            <a:r>
              <a:rPr lang="es-CO" b="1" dirty="0">
                <a:solidFill>
                  <a:schemeClr val="tx1"/>
                </a:solidFill>
              </a:rPr>
              <a:t>Crear ambientes de aprendizajes justos y equitativos </a:t>
            </a:r>
          </a:p>
          <a:p>
            <a:r>
              <a:rPr lang="es-CO" b="1" dirty="0">
                <a:solidFill>
                  <a:schemeClr val="tx1"/>
                </a:solidFill>
              </a:rPr>
              <a:t>Dignidad </a:t>
            </a:r>
          </a:p>
          <a:p>
            <a:r>
              <a:rPr lang="es-CO" b="1" dirty="0">
                <a:solidFill>
                  <a:schemeClr val="tx1"/>
                </a:solidFill>
              </a:rPr>
              <a:t>Preocupación mutua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855" y="3726723"/>
            <a:ext cx="4917591" cy="420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8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43998" y="1242646"/>
            <a:ext cx="10514648" cy="3680884"/>
          </a:xfrm>
        </p:spPr>
        <p:txBody>
          <a:bodyPr/>
          <a:lstStyle/>
          <a:p>
            <a:pPr algn="ctr"/>
            <a:r>
              <a:rPr lang="es-CO" b="1" dirty="0"/>
              <a:t>SECUENCIA DIDÁCTICA: RESTAURANDO-ANDO (6-8) GRADO 7º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43789" y="4102494"/>
            <a:ext cx="14216313" cy="5924699"/>
          </a:xfrm>
        </p:spPr>
        <p:txBody>
          <a:bodyPr/>
          <a:lstStyle/>
          <a:p>
            <a:r>
              <a:rPr lang="es-CO" dirty="0">
                <a:solidFill>
                  <a:schemeClr val="tx1"/>
                </a:solidFill>
              </a:rPr>
              <a:t>Consta de dos etapas: viene con seis sesiones</a:t>
            </a:r>
          </a:p>
          <a:p>
            <a:endParaRPr lang="es-CO" dirty="0"/>
          </a:p>
          <a:p>
            <a:pPr indent="-457200">
              <a:buFont typeface="Wingdings" panose="05000000000000000000" pitchFamily="2" charset="2"/>
              <a:buChar char="§"/>
            </a:pPr>
            <a:r>
              <a:rPr lang="es-CO" dirty="0"/>
              <a:t> 1. </a:t>
            </a:r>
            <a:r>
              <a:rPr lang="es-CO" dirty="0">
                <a:solidFill>
                  <a:schemeClr val="tx1"/>
                </a:solidFill>
              </a:rPr>
              <a:t>Una sesión de exploración de aprendizajes (sanar, reparar, restaurar)</a:t>
            </a:r>
          </a:p>
          <a:p>
            <a:pPr indent="-457200">
              <a:buFont typeface="Wingdings" panose="05000000000000000000" pitchFamily="2" charset="2"/>
              <a:buChar char="§"/>
            </a:pPr>
            <a:endParaRPr lang="es-CO" dirty="0">
              <a:solidFill>
                <a:schemeClr val="tx1"/>
              </a:solidFill>
            </a:endParaRPr>
          </a:p>
          <a:p>
            <a:pPr indent="-457200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tx1"/>
                </a:solidFill>
              </a:rPr>
              <a:t> 2. Dos se trabajarán historias creadas para analizar responsabilidades y afectaciones en los conflictos.</a:t>
            </a:r>
          </a:p>
          <a:p>
            <a:pPr indent="-457200">
              <a:buFont typeface="Wingdings" panose="05000000000000000000" pitchFamily="2" charset="2"/>
              <a:buChar char="§"/>
            </a:pPr>
            <a:endParaRPr lang="es-CO" dirty="0">
              <a:solidFill>
                <a:schemeClr val="tx1"/>
              </a:solidFill>
            </a:endParaRPr>
          </a:p>
          <a:p>
            <a:pPr indent="-457200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tx1"/>
                </a:solidFill>
              </a:rPr>
              <a:t>3. Dos sobre situaciones de la vida personal </a:t>
            </a:r>
          </a:p>
          <a:p>
            <a:pPr indent="-457200">
              <a:buFont typeface="Wingdings" panose="05000000000000000000" pitchFamily="2" charset="2"/>
              <a:buChar char="§"/>
            </a:pPr>
            <a:endParaRPr lang="es-CO" dirty="0">
              <a:solidFill>
                <a:schemeClr val="tx1"/>
              </a:solidFill>
            </a:endParaRPr>
          </a:p>
          <a:p>
            <a:pPr indent="-457200">
              <a:buFont typeface="Wingdings" panose="05000000000000000000" pitchFamily="2" charset="2"/>
              <a:buChar char="§"/>
            </a:pPr>
            <a:r>
              <a:rPr lang="es-CO" dirty="0">
                <a:solidFill>
                  <a:schemeClr val="tx1"/>
                </a:solidFill>
              </a:rPr>
              <a:t>4. Una de evaluación final </a:t>
            </a:r>
          </a:p>
          <a:p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734" y="7783378"/>
            <a:ext cx="3061814" cy="275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14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43998" y="703385"/>
            <a:ext cx="9454515" cy="2492990"/>
          </a:xfrm>
        </p:spPr>
        <p:txBody>
          <a:bodyPr/>
          <a:lstStyle/>
          <a:p>
            <a:pPr algn="ctr"/>
            <a:r>
              <a:rPr lang="es-CO" b="1" dirty="0"/>
              <a:t>AULA FOCALIZADA: I.E.R MULATOS </a:t>
            </a:r>
            <a:br>
              <a:rPr lang="es-CO" b="1" dirty="0"/>
            </a:br>
            <a:r>
              <a:rPr lang="es-CO" b="1" dirty="0"/>
              <a:t>NECOCLÍ-ANTIOQUIA  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08" y="3195729"/>
            <a:ext cx="7813289" cy="6380184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051" y="3163065"/>
            <a:ext cx="8506912" cy="638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79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g21bcd4f5be1_0_19"/>
          <p:cNvPicPr preferRelativeResize="0"/>
          <p:nvPr/>
        </p:nvPicPr>
        <p:blipFill rotWithShape="1">
          <a:blip r:embed="rId3">
            <a:alphaModFix/>
          </a:blip>
          <a:srcRect l="13778" r="11213" b="3166"/>
          <a:stretch/>
        </p:blipFill>
        <p:spPr>
          <a:xfrm>
            <a:off x="12456300" y="2800675"/>
            <a:ext cx="4107625" cy="8508675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</p:pic>
      <p:sp>
        <p:nvSpPr>
          <p:cNvPr id="168" name="Google Shape;168;g21bcd4f5be1_0_19"/>
          <p:cNvSpPr txBox="1">
            <a:spLocks noGrp="1"/>
          </p:cNvSpPr>
          <p:nvPr>
            <p:ph type="title"/>
          </p:nvPr>
        </p:nvSpPr>
        <p:spPr>
          <a:xfrm>
            <a:off x="2514023" y="2800665"/>
            <a:ext cx="9454500" cy="831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Recordando quiénes somos</a:t>
            </a:r>
            <a:endParaRPr/>
          </a:p>
        </p:txBody>
      </p:sp>
      <p:sp>
        <p:nvSpPr>
          <p:cNvPr id="169" name="Google Shape;169;g21bcd4f5be1_0_19"/>
          <p:cNvSpPr txBox="1">
            <a:spLocks noGrp="1"/>
          </p:cNvSpPr>
          <p:nvPr>
            <p:ph type="body" idx="1"/>
          </p:nvPr>
        </p:nvSpPr>
        <p:spPr>
          <a:xfrm>
            <a:off x="1359877" y="5067850"/>
            <a:ext cx="10608646" cy="738664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dk1"/>
                </a:solidFill>
              </a:rPr>
              <a:t>¿Que es EDUCAPAZ y JUSTA- MENTE?</a:t>
            </a:r>
            <a:endParaRPr sz="4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43998" y="1242646"/>
            <a:ext cx="9454515" cy="1661993"/>
          </a:xfrm>
        </p:spPr>
        <p:txBody>
          <a:bodyPr/>
          <a:lstStyle/>
          <a:p>
            <a:pPr algn="ctr"/>
            <a:r>
              <a:rPr lang="es-ES" b="1" dirty="0"/>
              <a:t>PROCESOS DE RESTAURACIÓN </a:t>
            </a:r>
            <a:endParaRPr lang="es-CO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FC72736-0A8D-48CE-95E2-0DE46E569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78" y="2779427"/>
            <a:ext cx="8236899" cy="617767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F16AD4B-E4E6-455D-97DC-8A3C5559B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867" y="2779428"/>
            <a:ext cx="8236899" cy="617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47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BD7CC43-2808-4CC0-8374-343A788B99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84" y="1749490"/>
            <a:ext cx="5857778" cy="78103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1BFBD2E-1883-4C60-BB83-9400FC70E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823" y="1749492"/>
            <a:ext cx="11188369" cy="781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6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43998" y="1242646"/>
            <a:ext cx="9454515" cy="830997"/>
          </a:xfrm>
        </p:spPr>
        <p:txBody>
          <a:bodyPr/>
          <a:lstStyle/>
          <a:p>
            <a:pPr algn="ctr"/>
            <a:r>
              <a:rPr lang="es-ES" b="1" dirty="0"/>
              <a:t>PROYECCIÓN </a:t>
            </a:r>
            <a:endParaRPr lang="es-CO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526673D-708F-401B-B053-8D7CD4B07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898" y="2363738"/>
            <a:ext cx="6408888" cy="68978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2696A2B-D983-49DB-90C5-71AF827DC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0769" y="2336951"/>
            <a:ext cx="6948150" cy="692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78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A6BDEF-9A07-4E05-BB12-3480F1B26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998" y="2430540"/>
            <a:ext cx="9454515" cy="830997"/>
          </a:xfrm>
        </p:spPr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B729468-8226-4145-8514-26BA8621AB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8" y="2376005"/>
            <a:ext cx="9003142" cy="6752357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E215D2C-C283-4E73-91A2-11A220439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138" y="2330861"/>
            <a:ext cx="7679177" cy="67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06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3D63EEB-268A-49F2-8A6B-E43CDC344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998" y="2430540"/>
            <a:ext cx="11288371" cy="1661993"/>
          </a:xfrm>
        </p:spPr>
        <p:txBody>
          <a:bodyPr/>
          <a:lstStyle/>
          <a:p>
            <a:r>
              <a:rPr lang="es-ES" dirty="0"/>
              <a:t>                    GRUPO DINAMIZADOR </a:t>
            </a:r>
            <a:r>
              <a:rPr lang="es-ES" b="1" dirty="0"/>
              <a:t> </a:t>
            </a:r>
            <a:endParaRPr lang="es-CO" b="1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F211F780-D259-4816-8426-22FA7C0AE5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6"/>
          <a:stretch/>
        </p:blipFill>
        <p:spPr>
          <a:xfrm>
            <a:off x="1597419" y="3275255"/>
            <a:ext cx="7241782" cy="6145867"/>
          </a:xfr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BACCFED-A79C-46D6-8816-F69B99579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07" y="3275255"/>
            <a:ext cx="7512148" cy="620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07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CEEF5B-966F-4D58-92A5-5094C5E89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998" y="2430540"/>
            <a:ext cx="9454515" cy="830997"/>
          </a:xfrm>
        </p:spPr>
        <p:txBody>
          <a:bodyPr/>
          <a:lstStyle/>
          <a:p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21F324B-1B86-4497-87CE-19925A9E0B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744" y="6075332"/>
            <a:ext cx="6869606" cy="3865837"/>
          </a:xfrm>
          <a:prstGeom prst="rect">
            <a:avLst/>
          </a:prstGeom>
        </p:spPr>
      </p:pic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3AADB91D-AADA-4D62-AAB5-826627CE5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/>
          <a:stretch/>
        </p:blipFill>
        <p:spPr>
          <a:xfrm>
            <a:off x="2336999" y="1657517"/>
            <a:ext cx="6546581" cy="4102182"/>
          </a:xfr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20C7141-8C70-4479-B082-DF2119F51D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6"/>
          <a:stretch/>
        </p:blipFill>
        <p:spPr>
          <a:xfrm>
            <a:off x="9865727" y="1658496"/>
            <a:ext cx="6546581" cy="406051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53B707A-DD14-4ED6-82F1-671CD4F92C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728" y="6258718"/>
            <a:ext cx="6546580" cy="368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678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7CA8A8-DE00-452A-AF76-9190F7FA1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998" y="2430540"/>
            <a:ext cx="9454515" cy="830997"/>
          </a:xfrm>
        </p:spPr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2089D49-FC51-4F73-8055-452D79A58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68" y="1724588"/>
            <a:ext cx="7422480" cy="4175145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C4D8260-21EF-43BA-9EB0-9586C9166F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r="13638"/>
          <a:stretch/>
        </p:blipFill>
        <p:spPr>
          <a:xfrm>
            <a:off x="10533303" y="1724588"/>
            <a:ext cx="6558944" cy="402540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5A27D45-8D09-4EDF-9A80-F713187A00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221" y="6144411"/>
            <a:ext cx="7483827" cy="398073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0724C29-42D2-4CDF-A03B-9E313EDA85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30"/>
          <a:stretch/>
        </p:blipFill>
        <p:spPr>
          <a:xfrm>
            <a:off x="10417553" y="6144411"/>
            <a:ext cx="6674694" cy="409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30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"/>
          <p:cNvSpPr/>
          <p:nvPr/>
        </p:nvSpPr>
        <p:spPr>
          <a:xfrm>
            <a:off x="14877003" y="1149039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19" h="274319" extrusionOk="0">
                <a:moveTo>
                  <a:pt x="274103" y="137157"/>
                </a:moveTo>
                <a:lnTo>
                  <a:pt x="267113" y="180521"/>
                </a:lnTo>
                <a:lnTo>
                  <a:pt x="247652" y="218173"/>
                </a:lnTo>
                <a:lnTo>
                  <a:pt x="217980" y="247859"/>
                </a:lnTo>
                <a:lnTo>
                  <a:pt x="180360" y="267325"/>
                </a:lnTo>
                <a:lnTo>
                  <a:pt x="137051" y="274314"/>
                </a:lnTo>
                <a:lnTo>
                  <a:pt x="93743" y="267325"/>
                </a:lnTo>
                <a:lnTo>
                  <a:pt x="56122" y="247859"/>
                </a:lnTo>
                <a:lnTo>
                  <a:pt x="26451" y="218173"/>
                </a:lnTo>
                <a:lnTo>
                  <a:pt x="6989" y="180521"/>
                </a:lnTo>
                <a:lnTo>
                  <a:pt x="0" y="137157"/>
                </a:lnTo>
                <a:lnTo>
                  <a:pt x="6989" y="93815"/>
                </a:lnTo>
                <a:lnTo>
                  <a:pt x="26450" y="56165"/>
                </a:lnTo>
                <a:lnTo>
                  <a:pt x="56122" y="26471"/>
                </a:lnTo>
                <a:lnTo>
                  <a:pt x="93743" y="6995"/>
                </a:lnTo>
                <a:lnTo>
                  <a:pt x="137051" y="0"/>
                </a:lnTo>
                <a:lnTo>
                  <a:pt x="180360" y="6995"/>
                </a:lnTo>
                <a:lnTo>
                  <a:pt x="217980" y="26471"/>
                </a:lnTo>
                <a:lnTo>
                  <a:pt x="247652" y="56165"/>
                </a:lnTo>
                <a:lnTo>
                  <a:pt x="267113" y="93815"/>
                </a:lnTo>
                <a:lnTo>
                  <a:pt x="274103" y="137157"/>
                </a:lnTo>
                <a:close/>
              </a:path>
            </a:pathLst>
          </a:custGeom>
          <a:noFill/>
          <a:ln w="79975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4" name="Google Shape;264;p5"/>
          <p:cNvGrpSpPr/>
          <p:nvPr/>
        </p:nvGrpSpPr>
        <p:grpSpPr>
          <a:xfrm>
            <a:off x="14602899" y="1423354"/>
            <a:ext cx="822528" cy="548635"/>
            <a:chOff x="14602899" y="1423354"/>
            <a:chExt cx="822528" cy="548635"/>
          </a:xfrm>
        </p:grpSpPr>
        <p:sp>
          <p:nvSpPr>
            <p:cNvPr id="265" name="Google Shape;265;p5"/>
            <p:cNvSpPr/>
            <p:nvPr/>
          </p:nvSpPr>
          <p:spPr>
            <a:xfrm>
              <a:off x="14877003" y="1697669"/>
              <a:ext cx="274320" cy="274320"/>
            </a:xfrm>
            <a:custGeom>
              <a:avLst/>
              <a:gdLst/>
              <a:ahLst/>
              <a:cxnLst/>
              <a:rect l="l" t="t" r="r" b="b"/>
              <a:pathLst>
                <a:path w="274319" h="274319" extrusionOk="0">
                  <a:moveTo>
                    <a:pt x="274103" y="137157"/>
                  </a:moveTo>
                  <a:lnTo>
                    <a:pt x="267113" y="180521"/>
                  </a:lnTo>
                  <a:lnTo>
                    <a:pt x="247652" y="218173"/>
                  </a:lnTo>
                  <a:lnTo>
                    <a:pt x="217980" y="247859"/>
                  </a:lnTo>
                  <a:lnTo>
                    <a:pt x="180360" y="267325"/>
                  </a:lnTo>
                  <a:lnTo>
                    <a:pt x="137051" y="274314"/>
                  </a:lnTo>
                  <a:lnTo>
                    <a:pt x="93743" y="267325"/>
                  </a:lnTo>
                  <a:lnTo>
                    <a:pt x="56122" y="247859"/>
                  </a:lnTo>
                  <a:lnTo>
                    <a:pt x="26451" y="218173"/>
                  </a:lnTo>
                  <a:lnTo>
                    <a:pt x="6989" y="180521"/>
                  </a:lnTo>
                  <a:lnTo>
                    <a:pt x="0" y="137157"/>
                  </a:lnTo>
                  <a:lnTo>
                    <a:pt x="6989" y="93815"/>
                  </a:lnTo>
                  <a:lnTo>
                    <a:pt x="26450" y="56165"/>
                  </a:lnTo>
                  <a:lnTo>
                    <a:pt x="56122" y="26471"/>
                  </a:lnTo>
                  <a:lnTo>
                    <a:pt x="93743" y="6995"/>
                  </a:lnTo>
                  <a:lnTo>
                    <a:pt x="137051" y="0"/>
                  </a:lnTo>
                  <a:lnTo>
                    <a:pt x="180360" y="6995"/>
                  </a:lnTo>
                  <a:lnTo>
                    <a:pt x="217980" y="26471"/>
                  </a:lnTo>
                  <a:lnTo>
                    <a:pt x="247652" y="56165"/>
                  </a:lnTo>
                  <a:lnTo>
                    <a:pt x="267113" y="93815"/>
                  </a:lnTo>
                  <a:lnTo>
                    <a:pt x="274103" y="137157"/>
                  </a:lnTo>
                  <a:close/>
                </a:path>
              </a:pathLst>
            </a:custGeom>
            <a:noFill/>
            <a:ln w="79975" cap="flat" cmpd="sng">
              <a:solidFill>
                <a:srgbClr val="C050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14602899" y="1423354"/>
              <a:ext cx="274320" cy="274320"/>
            </a:xfrm>
            <a:custGeom>
              <a:avLst/>
              <a:gdLst/>
              <a:ahLst/>
              <a:cxnLst/>
              <a:rect l="l" t="t" r="r" b="b"/>
              <a:pathLst>
                <a:path w="274319" h="274319" extrusionOk="0">
                  <a:moveTo>
                    <a:pt x="137051" y="0"/>
                  </a:moveTo>
                  <a:lnTo>
                    <a:pt x="93743" y="6995"/>
                  </a:lnTo>
                  <a:lnTo>
                    <a:pt x="56122" y="26471"/>
                  </a:lnTo>
                  <a:lnTo>
                    <a:pt x="26450" y="56165"/>
                  </a:lnTo>
                  <a:lnTo>
                    <a:pt x="6989" y="93815"/>
                  </a:lnTo>
                  <a:lnTo>
                    <a:pt x="0" y="137157"/>
                  </a:lnTo>
                  <a:lnTo>
                    <a:pt x="6989" y="180521"/>
                  </a:lnTo>
                  <a:lnTo>
                    <a:pt x="26451" y="218173"/>
                  </a:lnTo>
                  <a:lnTo>
                    <a:pt x="56122" y="247859"/>
                  </a:lnTo>
                  <a:lnTo>
                    <a:pt x="93743" y="267325"/>
                  </a:lnTo>
                  <a:lnTo>
                    <a:pt x="137051" y="274314"/>
                  </a:lnTo>
                  <a:lnTo>
                    <a:pt x="180360" y="267325"/>
                  </a:lnTo>
                  <a:lnTo>
                    <a:pt x="217980" y="247859"/>
                  </a:lnTo>
                  <a:lnTo>
                    <a:pt x="247652" y="218173"/>
                  </a:lnTo>
                  <a:lnTo>
                    <a:pt x="267113" y="180521"/>
                  </a:lnTo>
                  <a:lnTo>
                    <a:pt x="274103" y="137157"/>
                  </a:lnTo>
                  <a:lnTo>
                    <a:pt x="267113" y="93815"/>
                  </a:lnTo>
                  <a:lnTo>
                    <a:pt x="247652" y="56165"/>
                  </a:lnTo>
                  <a:lnTo>
                    <a:pt x="217980" y="26471"/>
                  </a:lnTo>
                  <a:lnTo>
                    <a:pt x="180360" y="6995"/>
                  </a:lnTo>
                  <a:lnTo>
                    <a:pt x="1370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14602899" y="1423354"/>
              <a:ext cx="274320" cy="274320"/>
            </a:xfrm>
            <a:custGeom>
              <a:avLst/>
              <a:gdLst/>
              <a:ahLst/>
              <a:cxnLst/>
              <a:rect l="l" t="t" r="r" b="b"/>
              <a:pathLst>
                <a:path w="274319" h="274319" extrusionOk="0">
                  <a:moveTo>
                    <a:pt x="274103" y="137157"/>
                  </a:moveTo>
                  <a:lnTo>
                    <a:pt x="267113" y="180521"/>
                  </a:lnTo>
                  <a:lnTo>
                    <a:pt x="247652" y="218173"/>
                  </a:lnTo>
                  <a:lnTo>
                    <a:pt x="217980" y="247859"/>
                  </a:lnTo>
                  <a:lnTo>
                    <a:pt x="180360" y="267325"/>
                  </a:lnTo>
                  <a:lnTo>
                    <a:pt x="137051" y="274314"/>
                  </a:lnTo>
                  <a:lnTo>
                    <a:pt x="93743" y="267325"/>
                  </a:lnTo>
                  <a:lnTo>
                    <a:pt x="56122" y="247859"/>
                  </a:lnTo>
                  <a:lnTo>
                    <a:pt x="26451" y="218173"/>
                  </a:lnTo>
                  <a:lnTo>
                    <a:pt x="6989" y="180521"/>
                  </a:lnTo>
                  <a:lnTo>
                    <a:pt x="0" y="137157"/>
                  </a:lnTo>
                  <a:lnTo>
                    <a:pt x="6989" y="93815"/>
                  </a:lnTo>
                  <a:lnTo>
                    <a:pt x="26450" y="56165"/>
                  </a:lnTo>
                  <a:lnTo>
                    <a:pt x="56122" y="26471"/>
                  </a:lnTo>
                  <a:lnTo>
                    <a:pt x="93743" y="6995"/>
                  </a:lnTo>
                  <a:lnTo>
                    <a:pt x="137051" y="0"/>
                  </a:lnTo>
                  <a:lnTo>
                    <a:pt x="180360" y="6995"/>
                  </a:lnTo>
                  <a:lnTo>
                    <a:pt x="217980" y="26471"/>
                  </a:lnTo>
                  <a:lnTo>
                    <a:pt x="247652" y="56165"/>
                  </a:lnTo>
                  <a:lnTo>
                    <a:pt x="267113" y="93815"/>
                  </a:lnTo>
                  <a:lnTo>
                    <a:pt x="274103" y="137157"/>
                  </a:lnTo>
                  <a:close/>
                </a:path>
              </a:pathLst>
            </a:custGeom>
            <a:noFill/>
            <a:ln w="79975" cap="flat" cmpd="sng">
              <a:solidFill>
                <a:srgbClr val="C050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15151107" y="1423354"/>
              <a:ext cx="274320" cy="274320"/>
            </a:xfrm>
            <a:custGeom>
              <a:avLst/>
              <a:gdLst/>
              <a:ahLst/>
              <a:cxnLst/>
              <a:rect l="l" t="t" r="r" b="b"/>
              <a:pathLst>
                <a:path w="274319" h="274319" extrusionOk="0">
                  <a:moveTo>
                    <a:pt x="137051" y="0"/>
                  </a:moveTo>
                  <a:lnTo>
                    <a:pt x="93743" y="6995"/>
                  </a:lnTo>
                  <a:lnTo>
                    <a:pt x="56122" y="26471"/>
                  </a:lnTo>
                  <a:lnTo>
                    <a:pt x="26450" y="56165"/>
                  </a:lnTo>
                  <a:lnTo>
                    <a:pt x="6989" y="93815"/>
                  </a:lnTo>
                  <a:lnTo>
                    <a:pt x="0" y="137157"/>
                  </a:lnTo>
                  <a:lnTo>
                    <a:pt x="6989" y="180521"/>
                  </a:lnTo>
                  <a:lnTo>
                    <a:pt x="26451" y="218173"/>
                  </a:lnTo>
                  <a:lnTo>
                    <a:pt x="56122" y="247859"/>
                  </a:lnTo>
                  <a:lnTo>
                    <a:pt x="93743" y="267325"/>
                  </a:lnTo>
                  <a:lnTo>
                    <a:pt x="137051" y="274314"/>
                  </a:lnTo>
                  <a:lnTo>
                    <a:pt x="180360" y="267325"/>
                  </a:lnTo>
                  <a:lnTo>
                    <a:pt x="217980" y="247859"/>
                  </a:lnTo>
                  <a:lnTo>
                    <a:pt x="247652" y="218173"/>
                  </a:lnTo>
                  <a:lnTo>
                    <a:pt x="267113" y="180521"/>
                  </a:lnTo>
                  <a:lnTo>
                    <a:pt x="274103" y="137157"/>
                  </a:lnTo>
                  <a:lnTo>
                    <a:pt x="267113" y="93815"/>
                  </a:lnTo>
                  <a:lnTo>
                    <a:pt x="247652" y="56165"/>
                  </a:lnTo>
                  <a:lnTo>
                    <a:pt x="217980" y="26471"/>
                  </a:lnTo>
                  <a:lnTo>
                    <a:pt x="180360" y="6995"/>
                  </a:lnTo>
                  <a:lnTo>
                    <a:pt x="1370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15151107" y="1423354"/>
              <a:ext cx="274320" cy="274320"/>
            </a:xfrm>
            <a:custGeom>
              <a:avLst/>
              <a:gdLst/>
              <a:ahLst/>
              <a:cxnLst/>
              <a:rect l="l" t="t" r="r" b="b"/>
              <a:pathLst>
                <a:path w="274319" h="274319" extrusionOk="0">
                  <a:moveTo>
                    <a:pt x="274103" y="137157"/>
                  </a:moveTo>
                  <a:lnTo>
                    <a:pt x="267113" y="180521"/>
                  </a:lnTo>
                  <a:lnTo>
                    <a:pt x="247652" y="218173"/>
                  </a:lnTo>
                  <a:lnTo>
                    <a:pt x="217980" y="247859"/>
                  </a:lnTo>
                  <a:lnTo>
                    <a:pt x="180360" y="267325"/>
                  </a:lnTo>
                  <a:lnTo>
                    <a:pt x="137051" y="274314"/>
                  </a:lnTo>
                  <a:lnTo>
                    <a:pt x="93743" y="267325"/>
                  </a:lnTo>
                  <a:lnTo>
                    <a:pt x="56122" y="247859"/>
                  </a:lnTo>
                  <a:lnTo>
                    <a:pt x="26451" y="218173"/>
                  </a:lnTo>
                  <a:lnTo>
                    <a:pt x="6989" y="180521"/>
                  </a:lnTo>
                  <a:lnTo>
                    <a:pt x="0" y="137157"/>
                  </a:lnTo>
                  <a:lnTo>
                    <a:pt x="6989" y="93815"/>
                  </a:lnTo>
                  <a:lnTo>
                    <a:pt x="26450" y="56165"/>
                  </a:lnTo>
                  <a:lnTo>
                    <a:pt x="56122" y="26471"/>
                  </a:lnTo>
                  <a:lnTo>
                    <a:pt x="93743" y="6995"/>
                  </a:lnTo>
                  <a:lnTo>
                    <a:pt x="137051" y="0"/>
                  </a:lnTo>
                  <a:lnTo>
                    <a:pt x="180360" y="6995"/>
                  </a:lnTo>
                  <a:lnTo>
                    <a:pt x="217980" y="26471"/>
                  </a:lnTo>
                  <a:lnTo>
                    <a:pt x="247652" y="56165"/>
                  </a:lnTo>
                  <a:lnTo>
                    <a:pt x="267113" y="93815"/>
                  </a:lnTo>
                  <a:lnTo>
                    <a:pt x="274103" y="137157"/>
                  </a:lnTo>
                  <a:close/>
                </a:path>
              </a:pathLst>
            </a:custGeom>
            <a:noFill/>
            <a:ln w="79975" cap="flat" cmpd="sng">
              <a:solidFill>
                <a:srgbClr val="C050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0" name="Google Shape;270;p5"/>
          <p:cNvSpPr/>
          <p:nvPr/>
        </p:nvSpPr>
        <p:spPr>
          <a:xfrm>
            <a:off x="16795728" y="874724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19" h="274319" extrusionOk="0">
                <a:moveTo>
                  <a:pt x="274103" y="137157"/>
                </a:moveTo>
                <a:lnTo>
                  <a:pt x="267113" y="180521"/>
                </a:lnTo>
                <a:lnTo>
                  <a:pt x="247652" y="218173"/>
                </a:lnTo>
                <a:lnTo>
                  <a:pt x="217980" y="247859"/>
                </a:lnTo>
                <a:lnTo>
                  <a:pt x="180360" y="267325"/>
                </a:lnTo>
                <a:lnTo>
                  <a:pt x="137051" y="274314"/>
                </a:lnTo>
                <a:lnTo>
                  <a:pt x="93743" y="267325"/>
                </a:lnTo>
                <a:lnTo>
                  <a:pt x="56122" y="247859"/>
                </a:lnTo>
                <a:lnTo>
                  <a:pt x="26451" y="218173"/>
                </a:lnTo>
                <a:lnTo>
                  <a:pt x="6989" y="180521"/>
                </a:lnTo>
                <a:lnTo>
                  <a:pt x="0" y="137157"/>
                </a:lnTo>
                <a:lnTo>
                  <a:pt x="6989" y="93815"/>
                </a:lnTo>
                <a:lnTo>
                  <a:pt x="26450" y="56165"/>
                </a:lnTo>
                <a:lnTo>
                  <a:pt x="56122" y="26471"/>
                </a:lnTo>
                <a:lnTo>
                  <a:pt x="93743" y="6995"/>
                </a:lnTo>
                <a:lnTo>
                  <a:pt x="137051" y="0"/>
                </a:lnTo>
                <a:lnTo>
                  <a:pt x="180360" y="6995"/>
                </a:lnTo>
                <a:lnTo>
                  <a:pt x="217980" y="26471"/>
                </a:lnTo>
                <a:lnTo>
                  <a:pt x="247652" y="56165"/>
                </a:lnTo>
                <a:lnTo>
                  <a:pt x="267113" y="93815"/>
                </a:lnTo>
                <a:lnTo>
                  <a:pt x="274103" y="137157"/>
                </a:lnTo>
                <a:close/>
              </a:path>
            </a:pathLst>
          </a:custGeom>
          <a:noFill/>
          <a:ln w="79975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1" name="Google Shape;271;p5"/>
          <p:cNvGrpSpPr/>
          <p:nvPr/>
        </p:nvGrpSpPr>
        <p:grpSpPr>
          <a:xfrm>
            <a:off x="16521624" y="1149039"/>
            <a:ext cx="822527" cy="548635"/>
            <a:chOff x="16521624" y="1149039"/>
            <a:chExt cx="822527" cy="548635"/>
          </a:xfrm>
        </p:grpSpPr>
        <p:sp>
          <p:nvSpPr>
            <p:cNvPr id="272" name="Google Shape;272;p5"/>
            <p:cNvSpPr/>
            <p:nvPr/>
          </p:nvSpPr>
          <p:spPr>
            <a:xfrm>
              <a:off x="16795728" y="1423354"/>
              <a:ext cx="274320" cy="274320"/>
            </a:xfrm>
            <a:custGeom>
              <a:avLst/>
              <a:gdLst/>
              <a:ahLst/>
              <a:cxnLst/>
              <a:rect l="l" t="t" r="r" b="b"/>
              <a:pathLst>
                <a:path w="274319" h="274319" extrusionOk="0">
                  <a:moveTo>
                    <a:pt x="274103" y="137157"/>
                  </a:moveTo>
                  <a:lnTo>
                    <a:pt x="267113" y="180521"/>
                  </a:lnTo>
                  <a:lnTo>
                    <a:pt x="247652" y="218173"/>
                  </a:lnTo>
                  <a:lnTo>
                    <a:pt x="217980" y="247859"/>
                  </a:lnTo>
                  <a:lnTo>
                    <a:pt x="180360" y="267325"/>
                  </a:lnTo>
                  <a:lnTo>
                    <a:pt x="137051" y="274314"/>
                  </a:lnTo>
                  <a:lnTo>
                    <a:pt x="93743" y="267325"/>
                  </a:lnTo>
                  <a:lnTo>
                    <a:pt x="56122" y="247859"/>
                  </a:lnTo>
                  <a:lnTo>
                    <a:pt x="26451" y="218173"/>
                  </a:lnTo>
                  <a:lnTo>
                    <a:pt x="6989" y="180521"/>
                  </a:lnTo>
                  <a:lnTo>
                    <a:pt x="0" y="137157"/>
                  </a:lnTo>
                  <a:lnTo>
                    <a:pt x="6989" y="93815"/>
                  </a:lnTo>
                  <a:lnTo>
                    <a:pt x="26450" y="56165"/>
                  </a:lnTo>
                  <a:lnTo>
                    <a:pt x="56122" y="26471"/>
                  </a:lnTo>
                  <a:lnTo>
                    <a:pt x="93743" y="6995"/>
                  </a:lnTo>
                  <a:lnTo>
                    <a:pt x="137051" y="0"/>
                  </a:lnTo>
                  <a:lnTo>
                    <a:pt x="180360" y="6995"/>
                  </a:lnTo>
                  <a:lnTo>
                    <a:pt x="217980" y="26471"/>
                  </a:lnTo>
                  <a:lnTo>
                    <a:pt x="247652" y="56165"/>
                  </a:lnTo>
                  <a:lnTo>
                    <a:pt x="267113" y="93815"/>
                  </a:lnTo>
                  <a:lnTo>
                    <a:pt x="274103" y="137157"/>
                  </a:lnTo>
                  <a:close/>
                </a:path>
              </a:pathLst>
            </a:custGeom>
            <a:noFill/>
            <a:ln w="79975" cap="flat" cmpd="sng">
              <a:solidFill>
                <a:srgbClr val="C050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16521624" y="1149039"/>
              <a:ext cx="274320" cy="274320"/>
            </a:xfrm>
            <a:custGeom>
              <a:avLst/>
              <a:gdLst/>
              <a:ahLst/>
              <a:cxnLst/>
              <a:rect l="l" t="t" r="r" b="b"/>
              <a:pathLst>
                <a:path w="274319" h="274319" extrusionOk="0">
                  <a:moveTo>
                    <a:pt x="137051" y="0"/>
                  </a:moveTo>
                  <a:lnTo>
                    <a:pt x="93743" y="6995"/>
                  </a:lnTo>
                  <a:lnTo>
                    <a:pt x="56122" y="26471"/>
                  </a:lnTo>
                  <a:lnTo>
                    <a:pt x="26450" y="56165"/>
                  </a:lnTo>
                  <a:lnTo>
                    <a:pt x="6989" y="93815"/>
                  </a:lnTo>
                  <a:lnTo>
                    <a:pt x="0" y="137157"/>
                  </a:lnTo>
                  <a:lnTo>
                    <a:pt x="6989" y="180521"/>
                  </a:lnTo>
                  <a:lnTo>
                    <a:pt x="26451" y="218173"/>
                  </a:lnTo>
                  <a:lnTo>
                    <a:pt x="56122" y="247859"/>
                  </a:lnTo>
                  <a:lnTo>
                    <a:pt x="93743" y="267325"/>
                  </a:lnTo>
                  <a:lnTo>
                    <a:pt x="137051" y="274314"/>
                  </a:lnTo>
                  <a:lnTo>
                    <a:pt x="180360" y="267325"/>
                  </a:lnTo>
                  <a:lnTo>
                    <a:pt x="217980" y="247859"/>
                  </a:lnTo>
                  <a:lnTo>
                    <a:pt x="247652" y="218173"/>
                  </a:lnTo>
                  <a:lnTo>
                    <a:pt x="267113" y="180521"/>
                  </a:lnTo>
                  <a:lnTo>
                    <a:pt x="274103" y="137157"/>
                  </a:lnTo>
                  <a:lnTo>
                    <a:pt x="267113" y="93815"/>
                  </a:lnTo>
                  <a:lnTo>
                    <a:pt x="247652" y="56165"/>
                  </a:lnTo>
                  <a:lnTo>
                    <a:pt x="217980" y="26471"/>
                  </a:lnTo>
                  <a:lnTo>
                    <a:pt x="180360" y="6995"/>
                  </a:lnTo>
                  <a:lnTo>
                    <a:pt x="1370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16521624" y="1149039"/>
              <a:ext cx="274320" cy="274320"/>
            </a:xfrm>
            <a:custGeom>
              <a:avLst/>
              <a:gdLst/>
              <a:ahLst/>
              <a:cxnLst/>
              <a:rect l="l" t="t" r="r" b="b"/>
              <a:pathLst>
                <a:path w="274319" h="274319" extrusionOk="0">
                  <a:moveTo>
                    <a:pt x="274103" y="137157"/>
                  </a:moveTo>
                  <a:lnTo>
                    <a:pt x="267113" y="180521"/>
                  </a:lnTo>
                  <a:lnTo>
                    <a:pt x="247652" y="218173"/>
                  </a:lnTo>
                  <a:lnTo>
                    <a:pt x="217980" y="247859"/>
                  </a:lnTo>
                  <a:lnTo>
                    <a:pt x="180360" y="267325"/>
                  </a:lnTo>
                  <a:lnTo>
                    <a:pt x="137051" y="274314"/>
                  </a:lnTo>
                  <a:lnTo>
                    <a:pt x="93743" y="267325"/>
                  </a:lnTo>
                  <a:lnTo>
                    <a:pt x="56122" y="247859"/>
                  </a:lnTo>
                  <a:lnTo>
                    <a:pt x="26451" y="218173"/>
                  </a:lnTo>
                  <a:lnTo>
                    <a:pt x="6989" y="180521"/>
                  </a:lnTo>
                  <a:lnTo>
                    <a:pt x="0" y="137157"/>
                  </a:lnTo>
                  <a:lnTo>
                    <a:pt x="6989" y="93815"/>
                  </a:lnTo>
                  <a:lnTo>
                    <a:pt x="26450" y="56165"/>
                  </a:lnTo>
                  <a:lnTo>
                    <a:pt x="56122" y="26471"/>
                  </a:lnTo>
                  <a:lnTo>
                    <a:pt x="93743" y="6995"/>
                  </a:lnTo>
                  <a:lnTo>
                    <a:pt x="137051" y="0"/>
                  </a:lnTo>
                  <a:lnTo>
                    <a:pt x="180360" y="6995"/>
                  </a:lnTo>
                  <a:lnTo>
                    <a:pt x="217980" y="26471"/>
                  </a:lnTo>
                  <a:lnTo>
                    <a:pt x="247652" y="56165"/>
                  </a:lnTo>
                  <a:lnTo>
                    <a:pt x="267113" y="93815"/>
                  </a:lnTo>
                  <a:lnTo>
                    <a:pt x="274103" y="137157"/>
                  </a:lnTo>
                  <a:close/>
                </a:path>
              </a:pathLst>
            </a:custGeom>
            <a:noFill/>
            <a:ln w="79975" cap="flat" cmpd="sng">
              <a:solidFill>
                <a:srgbClr val="C050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17069831" y="1149039"/>
              <a:ext cx="274320" cy="274320"/>
            </a:xfrm>
            <a:custGeom>
              <a:avLst/>
              <a:gdLst/>
              <a:ahLst/>
              <a:cxnLst/>
              <a:rect l="l" t="t" r="r" b="b"/>
              <a:pathLst>
                <a:path w="274319" h="274319" extrusionOk="0">
                  <a:moveTo>
                    <a:pt x="137051" y="0"/>
                  </a:moveTo>
                  <a:lnTo>
                    <a:pt x="93743" y="6995"/>
                  </a:lnTo>
                  <a:lnTo>
                    <a:pt x="56122" y="26471"/>
                  </a:lnTo>
                  <a:lnTo>
                    <a:pt x="26450" y="56165"/>
                  </a:lnTo>
                  <a:lnTo>
                    <a:pt x="6989" y="93815"/>
                  </a:lnTo>
                  <a:lnTo>
                    <a:pt x="0" y="137157"/>
                  </a:lnTo>
                  <a:lnTo>
                    <a:pt x="6989" y="180521"/>
                  </a:lnTo>
                  <a:lnTo>
                    <a:pt x="26451" y="218173"/>
                  </a:lnTo>
                  <a:lnTo>
                    <a:pt x="56122" y="247859"/>
                  </a:lnTo>
                  <a:lnTo>
                    <a:pt x="93743" y="267325"/>
                  </a:lnTo>
                  <a:lnTo>
                    <a:pt x="137051" y="274314"/>
                  </a:lnTo>
                  <a:lnTo>
                    <a:pt x="180360" y="267325"/>
                  </a:lnTo>
                  <a:lnTo>
                    <a:pt x="217980" y="247859"/>
                  </a:lnTo>
                  <a:lnTo>
                    <a:pt x="247652" y="218173"/>
                  </a:lnTo>
                  <a:lnTo>
                    <a:pt x="267113" y="180521"/>
                  </a:lnTo>
                  <a:lnTo>
                    <a:pt x="274103" y="137157"/>
                  </a:lnTo>
                  <a:lnTo>
                    <a:pt x="267113" y="93815"/>
                  </a:lnTo>
                  <a:lnTo>
                    <a:pt x="247652" y="56165"/>
                  </a:lnTo>
                  <a:lnTo>
                    <a:pt x="217980" y="26471"/>
                  </a:lnTo>
                  <a:lnTo>
                    <a:pt x="180360" y="6995"/>
                  </a:lnTo>
                  <a:lnTo>
                    <a:pt x="1370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17069831" y="1149039"/>
              <a:ext cx="274320" cy="274320"/>
            </a:xfrm>
            <a:custGeom>
              <a:avLst/>
              <a:gdLst/>
              <a:ahLst/>
              <a:cxnLst/>
              <a:rect l="l" t="t" r="r" b="b"/>
              <a:pathLst>
                <a:path w="274319" h="274319" extrusionOk="0">
                  <a:moveTo>
                    <a:pt x="274103" y="137157"/>
                  </a:moveTo>
                  <a:lnTo>
                    <a:pt x="267113" y="180521"/>
                  </a:lnTo>
                  <a:lnTo>
                    <a:pt x="247652" y="218173"/>
                  </a:lnTo>
                  <a:lnTo>
                    <a:pt x="217980" y="247859"/>
                  </a:lnTo>
                  <a:lnTo>
                    <a:pt x="180360" y="267325"/>
                  </a:lnTo>
                  <a:lnTo>
                    <a:pt x="137051" y="274314"/>
                  </a:lnTo>
                  <a:lnTo>
                    <a:pt x="93743" y="267325"/>
                  </a:lnTo>
                  <a:lnTo>
                    <a:pt x="56122" y="247859"/>
                  </a:lnTo>
                  <a:lnTo>
                    <a:pt x="26451" y="218173"/>
                  </a:lnTo>
                  <a:lnTo>
                    <a:pt x="6989" y="180521"/>
                  </a:lnTo>
                  <a:lnTo>
                    <a:pt x="0" y="137157"/>
                  </a:lnTo>
                  <a:lnTo>
                    <a:pt x="6989" y="93815"/>
                  </a:lnTo>
                  <a:lnTo>
                    <a:pt x="26450" y="56165"/>
                  </a:lnTo>
                  <a:lnTo>
                    <a:pt x="56122" y="26471"/>
                  </a:lnTo>
                  <a:lnTo>
                    <a:pt x="93743" y="6995"/>
                  </a:lnTo>
                  <a:lnTo>
                    <a:pt x="137051" y="0"/>
                  </a:lnTo>
                  <a:lnTo>
                    <a:pt x="180360" y="6995"/>
                  </a:lnTo>
                  <a:lnTo>
                    <a:pt x="217980" y="26471"/>
                  </a:lnTo>
                  <a:lnTo>
                    <a:pt x="247652" y="56165"/>
                  </a:lnTo>
                  <a:lnTo>
                    <a:pt x="267113" y="93815"/>
                  </a:lnTo>
                  <a:lnTo>
                    <a:pt x="274103" y="137157"/>
                  </a:lnTo>
                  <a:close/>
                </a:path>
              </a:pathLst>
            </a:custGeom>
            <a:noFill/>
            <a:ln w="79975" cap="flat" cmpd="sng">
              <a:solidFill>
                <a:srgbClr val="C050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7" name="Google Shape;277;p5"/>
          <p:cNvSpPr/>
          <p:nvPr/>
        </p:nvSpPr>
        <p:spPr>
          <a:xfrm>
            <a:off x="484631" y="769334"/>
            <a:ext cx="333375" cy="516255"/>
          </a:xfrm>
          <a:custGeom>
            <a:avLst/>
            <a:gdLst/>
            <a:ahLst/>
            <a:cxnLst/>
            <a:rect l="l" t="t" r="r" b="b"/>
            <a:pathLst>
              <a:path w="333375" h="516255" extrusionOk="0">
                <a:moveTo>
                  <a:pt x="333163" y="266"/>
                </a:moveTo>
                <a:lnTo>
                  <a:pt x="268865" y="266"/>
                </a:lnTo>
                <a:lnTo>
                  <a:pt x="249269" y="4203"/>
                </a:lnTo>
                <a:lnTo>
                  <a:pt x="233268" y="14997"/>
                </a:lnTo>
                <a:lnTo>
                  <a:pt x="222473" y="31126"/>
                </a:lnTo>
                <a:lnTo>
                  <a:pt x="218523" y="50684"/>
                </a:lnTo>
                <a:lnTo>
                  <a:pt x="218523" y="328172"/>
                </a:lnTo>
                <a:lnTo>
                  <a:pt x="213786" y="366271"/>
                </a:lnTo>
                <a:lnTo>
                  <a:pt x="200210" y="392432"/>
                </a:lnTo>
                <a:lnTo>
                  <a:pt x="178735" y="407672"/>
                </a:lnTo>
                <a:lnTo>
                  <a:pt x="150339" y="412497"/>
                </a:lnTo>
                <a:lnTo>
                  <a:pt x="124901" y="409069"/>
                </a:lnTo>
                <a:lnTo>
                  <a:pt x="101458" y="399036"/>
                </a:lnTo>
                <a:lnTo>
                  <a:pt x="79221" y="383034"/>
                </a:lnTo>
                <a:lnTo>
                  <a:pt x="57466" y="361572"/>
                </a:lnTo>
                <a:lnTo>
                  <a:pt x="8737" y="416053"/>
                </a:lnTo>
                <a:lnTo>
                  <a:pt x="1689" y="428118"/>
                </a:lnTo>
                <a:lnTo>
                  <a:pt x="-12" y="441453"/>
                </a:lnTo>
                <a:lnTo>
                  <a:pt x="3492" y="454533"/>
                </a:lnTo>
                <a:lnTo>
                  <a:pt x="39547" y="486029"/>
                </a:lnTo>
                <a:lnTo>
                  <a:pt x="109700" y="512698"/>
                </a:lnTo>
                <a:lnTo>
                  <a:pt x="153234" y="516508"/>
                </a:lnTo>
                <a:lnTo>
                  <a:pt x="192743" y="513587"/>
                </a:lnTo>
                <a:lnTo>
                  <a:pt x="259239" y="489838"/>
                </a:lnTo>
                <a:lnTo>
                  <a:pt x="305618" y="443612"/>
                </a:lnTo>
                <a:lnTo>
                  <a:pt x="329963" y="375668"/>
                </a:lnTo>
                <a:lnTo>
                  <a:pt x="333163" y="333251"/>
                </a:lnTo>
                <a:lnTo>
                  <a:pt x="333163" y="266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" name="Google Shape;278;p5"/>
          <p:cNvGrpSpPr/>
          <p:nvPr/>
        </p:nvGrpSpPr>
        <p:grpSpPr>
          <a:xfrm>
            <a:off x="1420367" y="769334"/>
            <a:ext cx="409320" cy="516890"/>
            <a:chOff x="1420367" y="769334"/>
            <a:chExt cx="409320" cy="516890"/>
          </a:xfrm>
        </p:grpSpPr>
        <p:sp>
          <p:nvSpPr>
            <p:cNvPr id="279" name="Google Shape;279;p5"/>
            <p:cNvSpPr/>
            <p:nvPr/>
          </p:nvSpPr>
          <p:spPr>
            <a:xfrm>
              <a:off x="1420367" y="769334"/>
              <a:ext cx="393700" cy="516890"/>
            </a:xfrm>
            <a:custGeom>
              <a:avLst/>
              <a:gdLst/>
              <a:ahLst/>
              <a:cxnLst/>
              <a:rect l="l" t="t" r="r" b="b"/>
              <a:pathLst>
                <a:path w="393700" h="516890" extrusionOk="0">
                  <a:moveTo>
                    <a:pt x="211286" y="266"/>
                  </a:moveTo>
                  <a:lnTo>
                    <a:pt x="50508" y="266"/>
                  </a:lnTo>
                  <a:lnTo>
                    <a:pt x="30824" y="4203"/>
                  </a:lnTo>
                  <a:lnTo>
                    <a:pt x="14822" y="14997"/>
                  </a:lnTo>
                  <a:lnTo>
                    <a:pt x="3901" y="31126"/>
                  </a:lnTo>
                  <a:lnTo>
                    <a:pt x="-35" y="50811"/>
                  </a:lnTo>
                  <a:lnTo>
                    <a:pt x="-35" y="516762"/>
                  </a:lnTo>
                  <a:lnTo>
                    <a:pt x="78956" y="516762"/>
                  </a:lnTo>
                  <a:lnTo>
                    <a:pt x="111086" y="495553"/>
                  </a:lnTo>
                  <a:lnTo>
                    <a:pt x="113753" y="361826"/>
                  </a:lnTo>
                  <a:lnTo>
                    <a:pt x="200238" y="361826"/>
                  </a:lnTo>
                  <a:lnTo>
                    <a:pt x="248369" y="358016"/>
                  </a:lnTo>
                  <a:lnTo>
                    <a:pt x="292437" y="346713"/>
                  </a:lnTo>
                  <a:lnTo>
                    <a:pt x="331171" y="328045"/>
                  </a:lnTo>
                  <a:lnTo>
                    <a:pt x="363555" y="301883"/>
                  </a:lnTo>
                  <a:lnTo>
                    <a:pt x="388193" y="268610"/>
                  </a:lnTo>
                  <a:lnTo>
                    <a:pt x="391241" y="260736"/>
                  </a:lnTo>
                  <a:lnTo>
                    <a:pt x="113753" y="260736"/>
                  </a:lnTo>
                  <a:lnTo>
                    <a:pt x="113753" y="102879"/>
                  </a:lnTo>
                  <a:lnTo>
                    <a:pt x="393527" y="102879"/>
                  </a:lnTo>
                  <a:lnTo>
                    <a:pt x="391622" y="97291"/>
                  </a:lnTo>
                  <a:lnTo>
                    <a:pt x="370286" y="64272"/>
                  </a:lnTo>
                  <a:lnTo>
                    <a:pt x="341077" y="37349"/>
                  </a:lnTo>
                  <a:lnTo>
                    <a:pt x="304502" y="17156"/>
                  </a:lnTo>
                  <a:lnTo>
                    <a:pt x="261069" y="4584"/>
                  </a:lnTo>
                  <a:lnTo>
                    <a:pt x="211286" y="266"/>
                  </a:lnTo>
                  <a:close/>
                </a:path>
              </a:pathLst>
            </a:custGeom>
            <a:solidFill>
              <a:srgbClr val="223D6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80" name="Google Shape;280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22170" y="871950"/>
              <a:ext cx="207517" cy="1578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1" name="Google Shape;281;p5"/>
          <p:cNvSpPr/>
          <p:nvPr/>
        </p:nvSpPr>
        <p:spPr>
          <a:xfrm>
            <a:off x="922019" y="775430"/>
            <a:ext cx="390525" cy="99060"/>
          </a:xfrm>
          <a:custGeom>
            <a:avLst/>
            <a:gdLst/>
            <a:ahLst/>
            <a:cxnLst/>
            <a:rect l="l" t="t" r="r" b="b"/>
            <a:pathLst>
              <a:path w="390525" h="99059" extrusionOk="0">
                <a:moveTo>
                  <a:pt x="361536" y="266"/>
                </a:moveTo>
                <a:lnTo>
                  <a:pt x="-23" y="266"/>
                </a:lnTo>
                <a:lnTo>
                  <a:pt x="-23" y="99323"/>
                </a:lnTo>
                <a:lnTo>
                  <a:pt x="389983" y="99323"/>
                </a:lnTo>
                <a:lnTo>
                  <a:pt x="389983" y="28459"/>
                </a:lnTo>
                <a:lnTo>
                  <a:pt x="387697" y="17537"/>
                </a:lnTo>
                <a:lnTo>
                  <a:pt x="381602" y="8521"/>
                </a:lnTo>
                <a:lnTo>
                  <a:pt x="372585" y="2425"/>
                </a:lnTo>
                <a:lnTo>
                  <a:pt x="361536" y="266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5"/>
          <p:cNvSpPr/>
          <p:nvPr/>
        </p:nvSpPr>
        <p:spPr>
          <a:xfrm>
            <a:off x="922019" y="1176242"/>
            <a:ext cx="394335" cy="99060"/>
          </a:xfrm>
          <a:custGeom>
            <a:avLst/>
            <a:gdLst/>
            <a:ahLst/>
            <a:cxnLst/>
            <a:rect l="l" t="t" r="r" b="b"/>
            <a:pathLst>
              <a:path w="394334" h="99059" extrusionOk="0">
                <a:moveTo>
                  <a:pt x="394301" y="256"/>
                </a:moveTo>
                <a:lnTo>
                  <a:pt x="-23" y="256"/>
                </a:lnTo>
                <a:lnTo>
                  <a:pt x="-23" y="99313"/>
                </a:lnTo>
                <a:lnTo>
                  <a:pt x="365727" y="99313"/>
                </a:lnTo>
                <a:lnTo>
                  <a:pt x="376903" y="97027"/>
                </a:lnTo>
                <a:lnTo>
                  <a:pt x="385919" y="91058"/>
                </a:lnTo>
                <a:lnTo>
                  <a:pt x="392015" y="82042"/>
                </a:lnTo>
                <a:lnTo>
                  <a:pt x="394301" y="71120"/>
                </a:lnTo>
                <a:lnTo>
                  <a:pt x="394301" y="256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5"/>
          <p:cNvSpPr/>
          <p:nvPr/>
        </p:nvSpPr>
        <p:spPr>
          <a:xfrm>
            <a:off x="922019" y="976599"/>
            <a:ext cx="360045" cy="99060"/>
          </a:xfrm>
          <a:custGeom>
            <a:avLst/>
            <a:gdLst/>
            <a:ahLst/>
            <a:cxnLst/>
            <a:rect l="l" t="t" r="r" b="b"/>
            <a:pathLst>
              <a:path w="360044" h="99059" extrusionOk="0">
                <a:moveTo>
                  <a:pt x="359631" y="261"/>
                </a:moveTo>
                <a:lnTo>
                  <a:pt x="-23" y="261"/>
                </a:lnTo>
                <a:lnTo>
                  <a:pt x="-23" y="99317"/>
                </a:lnTo>
                <a:lnTo>
                  <a:pt x="359631" y="99317"/>
                </a:lnTo>
                <a:lnTo>
                  <a:pt x="359631" y="261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4" name="Google Shape;28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2076" y="833607"/>
            <a:ext cx="80716" cy="1490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5" name="Google Shape;285;p5"/>
          <p:cNvGrpSpPr/>
          <p:nvPr/>
        </p:nvGrpSpPr>
        <p:grpSpPr>
          <a:xfrm>
            <a:off x="13901614" y="218691"/>
            <a:ext cx="6183357" cy="10871970"/>
            <a:chOff x="13849114" y="257516"/>
            <a:chExt cx="6183357" cy="10871970"/>
          </a:xfrm>
        </p:grpSpPr>
        <p:sp>
          <p:nvSpPr>
            <p:cNvPr id="286" name="Google Shape;286;p5"/>
            <p:cNvSpPr/>
            <p:nvPr/>
          </p:nvSpPr>
          <p:spPr>
            <a:xfrm>
              <a:off x="17960668" y="2177719"/>
              <a:ext cx="1370965" cy="2331720"/>
            </a:xfrm>
            <a:custGeom>
              <a:avLst/>
              <a:gdLst/>
              <a:ahLst/>
              <a:cxnLst/>
              <a:rect l="l" t="t" r="r" b="b"/>
              <a:pathLst>
                <a:path w="1370965" h="2331720" extrusionOk="0">
                  <a:moveTo>
                    <a:pt x="959362" y="0"/>
                  </a:moveTo>
                  <a:lnTo>
                    <a:pt x="548207" y="411472"/>
                  </a:lnTo>
                  <a:lnTo>
                    <a:pt x="0" y="411472"/>
                  </a:lnTo>
                  <a:lnTo>
                    <a:pt x="0" y="1920203"/>
                  </a:lnTo>
                  <a:lnTo>
                    <a:pt x="548207" y="1920203"/>
                  </a:lnTo>
                  <a:lnTo>
                    <a:pt x="959363" y="2331675"/>
                  </a:lnTo>
                  <a:lnTo>
                    <a:pt x="1370518" y="2331675"/>
                  </a:lnTo>
                  <a:lnTo>
                    <a:pt x="1370518" y="0"/>
                  </a:lnTo>
                  <a:lnTo>
                    <a:pt x="959362" y="0"/>
                  </a:lnTo>
                  <a:close/>
                </a:path>
              </a:pathLst>
            </a:custGeom>
            <a:noFill/>
            <a:ln w="79950" cap="flat" cmpd="sng">
              <a:solidFill>
                <a:srgbClr val="C050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13849114" y="267595"/>
              <a:ext cx="4111625" cy="4241800"/>
            </a:xfrm>
            <a:custGeom>
              <a:avLst/>
              <a:gdLst/>
              <a:ahLst/>
              <a:cxnLst/>
              <a:rect l="l" t="t" r="r" b="b"/>
              <a:pathLst>
                <a:path w="4111625" h="4241800" extrusionOk="0">
                  <a:moveTo>
                    <a:pt x="3837450" y="2743199"/>
                  </a:moveTo>
                  <a:lnTo>
                    <a:pt x="548207" y="2743199"/>
                  </a:lnTo>
                  <a:lnTo>
                    <a:pt x="548207" y="3975099"/>
                  </a:lnTo>
                  <a:lnTo>
                    <a:pt x="552644" y="4025899"/>
                  </a:lnTo>
                  <a:lnTo>
                    <a:pt x="565428" y="4063999"/>
                  </a:lnTo>
                  <a:lnTo>
                    <a:pt x="585769" y="4114799"/>
                  </a:lnTo>
                  <a:lnTo>
                    <a:pt x="612879" y="4152899"/>
                  </a:lnTo>
                  <a:lnTo>
                    <a:pt x="645967" y="4178299"/>
                  </a:lnTo>
                  <a:lnTo>
                    <a:pt x="684244" y="4216399"/>
                  </a:lnTo>
                  <a:lnTo>
                    <a:pt x="726920" y="4229099"/>
                  </a:lnTo>
                  <a:lnTo>
                    <a:pt x="773205" y="4241799"/>
                  </a:lnTo>
                  <a:lnTo>
                    <a:pt x="3612453" y="4241799"/>
                  </a:lnTo>
                  <a:lnTo>
                    <a:pt x="3658738" y="4229099"/>
                  </a:lnTo>
                  <a:lnTo>
                    <a:pt x="3701414" y="4216399"/>
                  </a:lnTo>
                  <a:lnTo>
                    <a:pt x="3739691" y="4178299"/>
                  </a:lnTo>
                  <a:lnTo>
                    <a:pt x="3772779" y="4152899"/>
                  </a:lnTo>
                  <a:lnTo>
                    <a:pt x="3799888" y="4114799"/>
                  </a:lnTo>
                  <a:lnTo>
                    <a:pt x="3820230" y="4063999"/>
                  </a:lnTo>
                  <a:lnTo>
                    <a:pt x="3833014" y="4025899"/>
                  </a:lnTo>
                  <a:lnTo>
                    <a:pt x="3837451" y="3975099"/>
                  </a:lnTo>
                  <a:lnTo>
                    <a:pt x="3837451" y="3835399"/>
                  </a:lnTo>
                  <a:lnTo>
                    <a:pt x="3246045" y="3835399"/>
                  </a:lnTo>
                  <a:lnTo>
                    <a:pt x="3208438" y="3809999"/>
                  </a:lnTo>
                  <a:lnTo>
                    <a:pt x="3178725" y="3784599"/>
                  </a:lnTo>
                  <a:lnTo>
                    <a:pt x="3159209" y="3746499"/>
                  </a:lnTo>
                  <a:lnTo>
                    <a:pt x="3152191" y="3695699"/>
                  </a:lnTo>
                  <a:lnTo>
                    <a:pt x="3159209" y="3657599"/>
                  </a:lnTo>
                  <a:lnTo>
                    <a:pt x="3178725" y="3619499"/>
                  </a:lnTo>
                  <a:lnTo>
                    <a:pt x="3208438" y="3594099"/>
                  </a:lnTo>
                  <a:lnTo>
                    <a:pt x="3246045" y="3568699"/>
                  </a:lnTo>
                  <a:lnTo>
                    <a:pt x="3837450" y="3568699"/>
                  </a:lnTo>
                  <a:lnTo>
                    <a:pt x="3837450" y="2743199"/>
                  </a:lnTo>
                  <a:close/>
                </a:path>
                <a:path w="4111625" h="4241800" extrusionOk="0">
                  <a:moveTo>
                    <a:pt x="3837450" y="3568699"/>
                  </a:moveTo>
                  <a:lnTo>
                    <a:pt x="3332442" y="3568699"/>
                  </a:lnTo>
                  <a:lnTo>
                    <a:pt x="3370049" y="3594099"/>
                  </a:lnTo>
                  <a:lnTo>
                    <a:pt x="3399762" y="3619499"/>
                  </a:lnTo>
                  <a:lnTo>
                    <a:pt x="3419278" y="3657599"/>
                  </a:lnTo>
                  <a:lnTo>
                    <a:pt x="3426295" y="3695699"/>
                  </a:lnTo>
                  <a:lnTo>
                    <a:pt x="3419278" y="3746499"/>
                  </a:lnTo>
                  <a:lnTo>
                    <a:pt x="3399762" y="3784599"/>
                  </a:lnTo>
                  <a:lnTo>
                    <a:pt x="3370049" y="3809999"/>
                  </a:lnTo>
                  <a:lnTo>
                    <a:pt x="3332442" y="3835399"/>
                  </a:lnTo>
                  <a:lnTo>
                    <a:pt x="3837451" y="3835399"/>
                  </a:lnTo>
                  <a:lnTo>
                    <a:pt x="3837450" y="3568699"/>
                  </a:lnTo>
                  <a:close/>
                </a:path>
                <a:path w="4111625" h="4241800" extrusionOk="0">
                  <a:moveTo>
                    <a:pt x="274103" y="2197099"/>
                  </a:moveTo>
                  <a:lnTo>
                    <a:pt x="0" y="2197099"/>
                  </a:lnTo>
                  <a:lnTo>
                    <a:pt x="0" y="2882899"/>
                  </a:lnTo>
                  <a:lnTo>
                    <a:pt x="274103" y="2882899"/>
                  </a:lnTo>
                  <a:lnTo>
                    <a:pt x="411155" y="2743199"/>
                  </a:lnTo>
                  <a:lnTo>
                    <a:pt x="3837450" y="2743199"/>
                  </a:lnTo>
                  <a:lnTo>
                    <a:pt x="3837450" y="2324099"/>
                  </a:lnTo>
                  <a:lnTo>
                    <a:pt x="411155" y="2324099"/>
                  </a:lnTo>
                  <a:lnTo>
                    <a:pt x="274103" y="2197099"/>
                  </a:lnTo>
                  <a:close/>
                </a:path>
                <a:path w="4111625" h="4241800" extrusionOk="0">
                  <a:moveTo>
                    <a:pt x="1317407" y="279399"/>
                  </a:moveTo>
                  <a:lnTo>
                    <a:pt x="1021322" y="279399"/>
                  </a:lnTo>
                  <a:lnTo>
                    <a:pt x="974752" y="292099"/>
                  </a:lnTo>
                  <a:lnTo>
                    <a:pt x="928915" y="292099"/>
                  </a:lnTo>
                  <a:lnTo>
                    <a:pt x="839633" y="317499"/>
                  </a:lnTo>
                  <a:lnTo>
                    <a:pt x="796287" y="342899"/>
                  </a:lnTo>
                  <a:lnTo>
                    <a:pt x="753869" y="355599"/>
                  </a:lnTo>
                  <a:lnTo>
                    <a:pt x="712429" y="380999"/>
                  </a:lnTo>
                  <a:lnTo>
                    <a:pt x="672014" y="393699"/>
                  </a:lnTo>
                  <a:lnTo>
                    <a:pt x="632675" y="419099"/>
                  </a:lnTo>
                  <a:lnTo>
                    <a:pt x="594459" y="444499"/>
                  </a:lnTo>
                  <a:lnTo>
                    <a:pt x="557416" y="469899"/>
                  </a:lnTo>
                  <a:lnTo>
                    <a:pt x="521595" y="495299"/>
                  </a:lnTo>
                  <a:lnTo>
                    <a:pt x="487045" y="520699"/>
                  </a:lnTo>
                  <a:lnTo>
                    <a:pt x="453814" y="558799"/>
                  </a:lnTo>
                  <a:lnTo>
                    <a:pt x="421951" y="584199"/>
                  </a:lnTo>
                  <a:lnTo>
                    <a:pt x="391506" y="622299"/>
                  </a:lnTo>
                  <a:lnTo>
                    <a:pt x="362527" y="660399"/>
                  </a:lnTo>
                  <a:lnTo>
                    <a:pt x="335063" y="685799"/>
                  </a:lnTo>
                  <a:lnTo>
                    <a:pt x="309164" y="723899"/>
                  </a:lnTo>
                  <a:lnTo>
                    <a:pt x="284877" y="761999"/>
                  </a:lnTo>
                  <a:lnTo>
                    <a:pt x="262252" y="800099"/>
                  </a:lnTo>
                  <a:lnTo>
                    <a:pt x="241338" y="850899"/>
                  </a:lnTo>
                  <a:lnTo>
                    <a:pt x="222184" y="888999"/>
                  </a:lnTo>
                  <a:lnTo>
                    <a:pt x="204838" y="927099"/>
                  </a:lnTo>
                  <a:lnTo>
                    <a:pt x="189350" y="977899"/>
                  </a:lnTo>
                  <a:lnTo>
                    <a:pt x="175768" y="1015999"/>
                  </a:lnTo>
                  <a:lnTo>
                    <a:pt x="164142" y="1066799"/>
                  </a:lnTo>
                  <a:lnTo>
                    <a:pt x="154520" y="1104899"/>
                  </a:lnTo>
                  <a:lnTo>
                    <a:pt x="146950" y="1155699"/>
                  </a:lnTo>
                  <a:lnTo>
                    <a:pt x="141483" y="1206499"/>
                  </a:lnTo>
                  <a:lnTo>
                    <a:pt x="138167" y="1244599"/>
                  </a:lnTo>
                  <a:lnTo>
                    <a:pt x="137051" y="1295399"/>
                  </a:lnTo>
                  <a:lnTo>
                    <a:pt x="138406" y="1346199"/>
                  </a:lnTo>
                  <a:lnTo>
                    <a:pt x="142422" y="1409699"/>
                  </a:lnTo>
                  <a:lnTo>
                    <a:pt x="149028" y="1460499"/>
                  </a:lnTo>
                  <a:lnTo>
                    <a:pt x="158151" y="1511299"/>
                  </a:lnTo>
                  <a:lnTo>
                    <a:pt x="169721" y="1549399"/>
                  </a:lnTo>
                  <a:lnTo>
                    <a:pt x="183664" y="1600199"/>
                  </a:lnTo>
                  <a:lnTo>
                    <a:pt x="199908" y="1650999"/>
                  </a:lnTo>
                  <a:lnTo>
                    <a:pt x="218383" y="1701799"/>
                  </a:lnTo>
                  <a:lnTo>
                    <a:pt x="239016" y="1739899"/>
                  </a:lnTo>
                  <a:lnTo>
                    <a:pt x="261735" y="1790699"/>
                  </a:lnTo>
                  <a:lnTo>
                    <a:pt x="286467" y="1828799"/>
                  </a:lnTo>
                  <a:lnTo>
                    <a:pt x="313143" y="1866899"/>
                  </a:lnTo>
                  <a:lnTo>
                    <a:pt x="341688" y="1917699"/>
                  </a:lnTo>
                  <a:lnTo>
                    <a:pt x="372031" y="1955799"/>
                  </a:lnTo>
                  <a:lnTo>
                    <a:pt x="404101" y="1993899"/>
                  </a:lnTo>
                  <a:lnTo>
                    <a:pt x="437826" y="2019299"/>
                  </a:lnTo>
                  <a:lnTo>
                    <a:pt x="473133" y="2057399"/>
                  </a:lnTo>
                  <a:lnTo>
                    <a:pt x="509951" y="2095499"/>
                  </a:lnTo>
                  <a:lnTo>
                    <a:pt x="548207" y="2120899"/>
                  </a:lnTo>
                  <a:lnTo>
                    <a:pt x="548207" y="2324099"/>
                  </a:lnTo>
                  <a:lnTo>
                    <a:pt x="3837450" y="2324099"/>
                  </a:lnTo>
                  <a:lnTo>
                    <a:pt x="3837450" y="2197099"/>
                  </a:lnTo>
                  <a:lnTo>
                    <a:pt x="3833502" y="2146299"/>
                  </a:lnTo>
                  <a:lnTo>
                    <a:pt x="3822109" y="2095499"/>
                  </a:lnTo>
                  <a:lnTo>
                    <a:pt x="3803949" y="2057399"/>
                  </a:lnTo>
                  <a:lnTo>
                    <a:pt x="3779697" y="2019299"/>
                  </a:lnTo>
                  <a:lnTo>
                    <a:pt x="3750030" y="1993899"/>
                  </a:lnTo>
                  <a:lnTo>
                    <a:pt x="3715626" y="1955799"/>
                  </a:lnTo>
                  <a:lnTo>
                    <a:pt x="3677162" y="1943099"/>
                  </a:lnTo>
                  <a:lnTo>
                    <a:pt x="3635313" y="1930399"/>
                  </a:lnTo>
                  <a:lnTo>
                    <a:pt x="3590757" y="1917699"/>
                  </a:lnTo>
                  <a:lnTo>
                    <a:pt x="1116481" y="1917699"/>
                  </a:lnTo>
                  <a:lnTo>
                    <a:pt x="1069088" y="1904999"/>
                  </a:lnTo>
                  <a:lnTo>
                    <a:pt x="1022893" y="1904999"/>
                  </a:lnTo>
                  <a:lnTo>
                    <a:pt x="978031" y="1892299"/>
                  </a:lnTo>
                  <a:lnTo>
                    <a:pt x="934633" y="1866899"/>
                  </a:lnTo>
                  <a:lnTo>
                    <a:pt x="892834" y="1854199"/>
                  </a:lnTo>
                  <a:lnTo>
                    <a:pt x="852766" y="1828799"/>
                  </a:lnTo>
                  <a:lnTo>
                    <a:pt x="814563" y="1803399"/>
                  </a:lnTo>
                  <a:lnTo>
                    <a:pt x="778358" y="1777999"/>
                  </a:lnTo>
                  <a:lnTo>
                    <a:pt x="744284" y="1752599"/>
                  </a:lnTo>
                  <a:lnTo>
                    <a:pt x="712473" y="1714499"/>
                  </a:lnTo>
                  <a:lnTo>
                    <a:pt x="683061" y="1689099"/>
                  </a:lnTo>
                  <a:lnTo>
                    <a:pt x="656179" y="1650999"/>
                  </a:lnTo>
                  <a:lnTo>
                    <a:pt x="631961" y="1612899"/>
                  </a:lnTo>
                  <a:lnTo>
                    <a:pt x="610539" y="1574799"/>
                  </a:lnTo>
                  <a:lnTo>
                    <a:pt x="592048" y="1523999"/>
                  </a:lnTo>
                  <a:lnTo>
                    <a:pt x="576620" y="1485899"/>
                  </a:lnTo>
                  <a:lnTo>
                    <a:pt x="564389" y="1435099"/>
                  </a:lnTo>
                  <a:lnTo>
                    <a:pt x="555488" y="1396999"/>
                  </a:lnTo>
                  <a:lnTo>
                    <a:pt x="550049" y="1346199"/>
                  </a:lnTo>
                  <a:lnTo>
                    <a:pt x="548207" y="1295399"/>
                  </a:lnTo>
                  <a:lnTo>
                    <a:pt x="550049" y="1244599"/>
                  </a:lnTo>
                  <a:lnTo>
                    <a:pt x="555488" y="1206499"/>
                  </a:lnTo>
                  <a:lnTo>
                    <a:pt x="564389" y="1155699"/>
                  </a:lnTo>
                  <a:lnTo>
                    <a:pt x="576620" y="1117599"/>
                  </a:lnTo>
                  <a:lnTo>
                    <a:pt x="592048" y="1066799"/>
                  </a:lnTo>
                  <a:lnTo>
                    <a:pt x="610539" y="1028699"/>
                  </a:lnTo>
                  <a:lnTo>
                    <a:pt x="631960" y="990599"/>
                  </a:lnTo>
                  <a:lnTo>
                    <a:pt x="656179" y="952499"/>
                  </a:lnTo>
                  <a:lnTo>
                    <a:pt x="683061" y="914399"/>
                  </a:lnTo>
                  <a:lnTo>
                    <a:pt x="712473" y="876299"/>
                  </a:lnTo>
                  <a:lnTo>
                    <a:pt x="744283" y="850899"/>
                  </a:lnTo>
                  <a:lnTo>
                    <a:pt x="778358" y="812799"/>
                  </a:lnTo>
                  <a:lnTo>
                    <a:pt x="814563" y="787399"/>
                  </a:lnTo>
                  <a:lnTo>
                    <a:pt x="852766" y="761999"/>
                  </a:lnTo>
                  <a:lnTo>
                    <a:pt x="892834" y="749299"/>
                  </a:lnTo>
                  <a:lnTo>
                    <a:pt x="934633" y="723899"/>
                  </a:lnTo>
                  <a:lnTo>
                    <a:pt x="1022893" y="698499"/>
                  </a:lnTo>
                  <a:lnTo>
                    <a:pt x="1069088" y="685799"/>
                  </a:lnTo>
                  <a:lnTo>
                    <a:pt x="1991215" y="685799"/>
                  </a:lnTo>
                  <a:lnTo>
                    <a:pt x="1972021" y="660399"/>
                  </a:lnTo>
                  <a:lnTo>
                    <a:pt x="1941515" y="622299"/>
                  </a:lnTo>
                  <a:lnTo>
                    <a:pt x="1909354" y="596899"/>
                  </a:lnTo>
                  <a:lnTo>
                    <a:pt x="1875595" y="558799"/>
                  </a:lnTo>
                  <a:lnTo>
                    <a:pt x="1840295" y="520699"/>
                  </a:lnTo>
                  <a:lnTo>
                    <a:pt x="1803511" y="495299"/>
                  </a:lnTo>
                  <a:lnTo>
                    <a:pt x="1765301" y="469899"/>
                  </a:lnTo>
                  <a:lnTo>
                    <a:pt x="1725722" y="431799"/>
                  </a:lnTo>
                  <a:lnTo>
                    <a:pt x="1684832" y="406399"/>
                  </a:lnTo>
                  <a:lnTo>
                    <a:pt x="1642689" y="393699"/>
                  </a:lnTo>
                  <a:lnTo>
                    <a:pt x="1599349" y="368299"/>
                  </a:lnTo>
                  <a:lnTo>
                    <a:pt x="1554871" y="342899"/>
                  </a:lnTo>
                  <a:lnTo>
                    <a:pt x="1415177" y="304799"/>
                  </a:lnTo>
                  <a:lnTo>
                    <a:pt x="1317407" y="279399"/>
                  </a:lnTo>
                  <a:close/>
                </a:path>
                <a:path w="4111625" h="4241800" extrusionOk="0">
                  <a:moveTo>
                    <a:pt x="1991215" y="685799"/>
                  </a:moveTo>
                  <a:lnTo>
                    <a:pt x="1260791" y="685799"/>
                  </a:lnTo>
                  <a:lnTo>
                    <a:pt x="1306986" y="698499"/>
                  </a:lnTo>
                  <a:lnTo>
                    <a:pt x="1395246" y="723899"/>
                  </a:lnTo>
                  <a:lnTo>
                    <a:pt x="1437045" y="749299"/>
                  </a:lnTo>
                  <a:lnTo>
                    <a:pt x="1477113" y="761999"/>
                  </a:lnTo>
                  <a:lnTo>
                    <a:pt x="1515316" y="787399"/>
                  </a:lnTo>
                  <a:lnTo>
                    <a:pt x="1551522" y="812799"/>
                  </a:lnTo>
                  <a:lnTo>
                    <a:pt x="1585596" y="850899"/>
                  </a:lnTo>
                  <a:lnTo>
                    <a:pt x="1617406" y="876299"/>
                  </a:lnTo>
                  <a:lnTo>
                    <a:pt x="1646819" y="914399"/>
                  </a:lnTo>
                  <a:lnTo>
                    <a:pt x="1673701" y="952499"/>
                  </a:lnTo>
                  <a:lnTo>
                    <a:pt x="1697919" y="990599"/>
                  </a:lnTo>
                  <a:lnTo>
                    <a:pt x="1719340" y="1028699"/>
                  </a:lnTo>
                  <a:lnTo>
                    <a:pt x="1737831" y="1066799"/>
                  </a:lnTo>
                  <a:lnTo>
                    <a:pt x="1753259" y="1117599"/>
                  </a:lnTo>
                  <a:lnTo>
                    <a:pt x="1765490" y="1155699"/>
                  </a:lnTo>
                  <a:lnTo>
                    <a:pt x="1774392" y="1206499"/>
                  </a:lnTo>
                  <a:lnTo>
                    <a:pt x="1779830" y="1244599"/>
                  </a:lnTo>
                  <a:lnTo>
                    <a:pt x="1781673" y="1295399"/>
                  </a:lnTo>
                  <a:lnTo>
                    <a:pt x="1779830" y="1346199"/>
                  </a:lnTo>
                  <a:lnTo>
                    <a:pt x="1774392" y="1396999"/>
                  </a:lnTo>
                  <a:lnTo>
                    <a:pt x="1765490" y="1435099"/>
                  </a:lnTo>
                  <a:lnTo>
                    <a:pt x="1753259" y="1485899"/>
                  </a:lnTo>
                  <a:lnTo>
                    <a:pt x="1737831" y="1523999"/>
                  </a:lnTo>
                  <a:lnTo>
                    <a:pt x="1719340" y="1574799"/>
                  </a:lnTo>
                  <a:lnTo>
                    <a:pt x="1697919" y="1612899"/>
                  </a:lnTo>
                  <a:lnTo>
                    <a:pt x="1673701" y="1650999"/>
                  </a:lnTo>
                  <a:lnTo>
                    <a:pt x="1646819" y="1689099"/>
                  </a:lnTo>
                  <a:lnTo>
                    <a:pt x="1617406" y="1714499"/>
                  </a:lnTo>
                  <a:lnTo>
                    <a:pt x="1585596" y="1752599"/>
                  </a:lnTo>
                  <a:lnTo>
                    <a:pt x="1551522" y="1777999"/>
                  </a:lnTo>
                  <a:lnTo>
                    <a:pt x="1515317" y="1803399"/>
                  </a:lnTo>
                  <a:lnTo>
                    <a:pt x="1477113" y="1828799"/>
                  </a:lnTo>
                  <a:lnTo>
                    <a:pt x="1437046" y="1854199"/>
                  </a:lnTo>
                  <a:lnTo>
                    <a:pt x="1395246" y="1866899"/>
                  </a:lnTo>
                  <a:lnTo>
                    <a:pt x="1351849" y="1892299"/>
                  </a:lnTo>
                  <a:lnTo>
                    <a:pt x="1306986" y="1904999"/>
                  </a:lnTo>
                  <a:lnTo>
                    <a:pt x="1260792" y="1904999"/>
                  </a:lnTo>
                  <a:lnTo>
                    <a:pt x="1213399" y="1917699"/>
                  </a:lnTo>
                  <a:lnTo>
                    <a:pt x="1987251" y="1917699"/>
                  </a:lnTo>
                  <a:lnTo>
                    <a:pt x="2016156" y="1879599"/>
                  </a:lnTo>
                  <a:lnTo>
                    <a:pt x="2043369" y="1828799"/>
                  </a:lnTo>
                  <a:lnTo>
                    <a:pt x="2068720" y="1790699"/>
                  </a:lnTo>
                  <a:lnTo>
                    <a:pt x="2092042" y="1739899"/>
                  </a:lnTo>
                  <a:lnTo>
                    <a:pt x="2113163" y="1701799"/>
                  </a:lnTo>
                  <a:lnTo>
                    <a:pt x="2131916" y="1650999"/>
                  </a:lnTo>
                  <a:lnTo>
                    <a:pt x="2148131" y="1600199"/>
                  </a:lnTo>
                  <a:lnTo>
                    <a:pt x="2161639" y="1549399"/>
                  </a:lnTo>
                  <a:lnTo>
                    <a:pt x="2172271" y="1498599"/>
                  </a:lnTo>
                  <a:lnTo>
                    <a:pt x="2685725" y="1498599"/>
                  </a:lnTo>
                  <a:lnTo>
                    <a:pt x="2663009" y="1473199"/>
                  </a:lnTo>
                  <a:lnTo>
                    <a:pt x="2631199" y="1447799"/>
                  </a:lnTo>
                  <a:lnTo>
                    <a:pt x="2601786" y="1409699"/>
                  </a:lnTo>
                  <a:lnTo>
                    <a:pt x="2574904" y="1371599"/>
                  </a:lnTo>
                  <a:lnTo>
                    <a:pt x="2550686" y="1333499"/>
                  </a:lnTo>
                  <a:lnTo>
                    <a:pt x="2529265" y="1295399"/>
                  </a:lnTo>
                  <a:lnTo>
                    <a:pt x="2510773" y="1257299"/>
                  </a:lnTo>
                  <a:lnTo>
                    <a:pt x="2495346" y="1206499"/>
                  </a:lnTo>
                  <a:lnTo>
                    <a:pt x="2483114" y="1168399"/>
                  </a:lnTo>
                  <a:lnTo>
                    <a:pt x="2474213" y="1117599"/>
                  </a:lnTo>
                  <a:lnTo>
                    <a:pt x="2468774" y="1079499"/>
                  </a:lnTo>
                  <a:lnTo>
                    <a:pt x="2466932" y="1028699"/>
                  </a:lnTo>
                  <a:lnTo>
                    <a:pt x="2468774" y="977899"/>
                  </a:lnTo>
                  <a:lnTo>
                    <a:pt x="2474213" y="927099"/>
                  </a:lnTo>
                  <a:lnTo>
                    <a:pt x="2483114" y="888999"/>
                  </a:lnTo>
                  <a:lnTo>
                    <a:pt x="2495346" y="838199"/>
                  </a:lnTo>
                  <a:lnTo>
                    <a:pt x="2500488" y="825499"/>
                  </a:lnTo>
                  <a:lnTo>
                    <a:pt x="2076334" y="825499"/>
                  </a:lnTo>
                  <a:lnTo>
                    <a:pt x="2053027" y="787399"/>
                  </a:lnTo>
                  <a:lnTo>
                    <a:pt x="2027834" y="736599"/>
                  </a:lnTo>
                  <a:lnTo>
                    <a:pt x="2000813" y="698499"/>
                  </a:lnTo>
                  <a:lnTo>
                    <a:pt x="1991215" y="685799"/>
                  </a:lnTo>
                  <a:close/>
                </a:path>
                <a:path w="4111625" h="4241800" extrusionOk="0">
                  <a:moveTo>
                    <a:pt x="2685725" y="1498599"/>
                  </a:moveTo>
                  <a:lnTo>
                    <a:pt x="2172271" y="1498599"/>
                  </a:lnTo>
                  <a:lnTo>
                    <a:pt x="2195664" y="1536699"/>
                  </a:lnTo>
                  <a:lnTo>
                    <a:pt x="2221222" y="1587499"/>
                  </a:lnTo>
                  <a:lnTo>
                    <a:pt x="2248827" y="1625599"/>
                  </a:lnTo>
                  <a:lnTo>
                    <a:pt x="2278359" y="1663699"/>
                  </a:lnTo>
                  <a:lnTo>
                    <a:pt x="2309699" y="1701799"/>
                  </a:lnTo>
                  <a:lnTo>
                    <a:pt x="2342729" y="1727199"/>
                  </a:lnTo>
                  <a:lnTo>
                    <a:pt x="2377329" y="1765299"/>
                  </a:lnTo>
                  <a:lnTo>
                    <a:pt x="2413380" y="1803399"/>
                  </a:lnTo>
                  <a:lnTo>
                    <a:pt x="2450764" y="1828799"/>
                  </a:lnTo>
                  <a:lnTo>
                    <a:pt x="2489362" y="1866899"/>
                  </a:lnTo>
                  <a:lnTo>
                    <a:pt x="2529053" y="1892299"/>
                  </a:lnTo>
                  <a:lnTo>
                    <a:pt x="2569721" y="1917699"/>
                  </a:lnTo>
                  <a:lnTo>
                    <a:pt x="3590757" y="1917699"/>
                  </a:lnTo>
                  <a:lnTo>
                    <a:pt x="3632201" y="1892299"/>
                  </a:lnTo>
                  <a:lnTo>
                    <a:pt x="3672391" y="1866899"/>
                  </a:lnTo>
                  <a:lnTo>
                    <a:pt x="3711260" y="1841499"/>
                  </a:lnTo>
                  <a:lnTo>
                    <a:pt x="3748742" y="1803399"/>
                  </a:lnTo>
                  <a:lnTo>
                    <a:pt x="3784773" y="1777999"/>
                  </a:lnTo>
                  <a:lnTo>
                    <a:pt x="3819286" y="1739899"/>
                  </a:lnTo>
                  <a:lnTo>
                    <a:pt x="3852217" y="1701799"/>
                  </a:lnTo>
                  <a:lnTo>
                    <a:pt x="3883498" y="1663699"/>
                  </a:lnTo>
                  <a:lnTo>
                    <a:pt x="3903209" y="1638299"/>
                  </a:lnTo>
                  <a:lnTo>
                    <a:pt x="2987813" y="1638299"/>
                  </a:lnTo>
                  <a:lnTo>
                    <a:pt x="2896756" y="1612899"/>
                  </a:lnTo>
                  <a:lnTo>
                    <a:pt x="2853359" y="1600199"/>
                  </a:lnTo>
                  <a:lnTo>
                    <a:pt x="2811559" y="1574799"/>
                  </a:lnTo>
                  <a:lnTo>
                    <a:pt x="2771492" y="1562099"/>
                  </a:lnTo>
                  <a:lnTo>
                    <a:pt x="2733288" y="1536699"/>
                  </a:lnTo>
                  <a:lnTo>
                    <a:pt x="2697083" y="1511299"/>
                  </a:lnTo>
                  <a:lnTo>
                    <a:pt x="2685725" y="1498599"/>
                  </a:lnTo>
                  <a:close/>
                </a:path>
                <a:path w="4111625" h="4241800" extrusionOk="0">
                  <a:moveTo>
                    <a:pt x="3904386" y="406399"/>
                  </a:moveTo>
                  <a:lnTo>
                    <a:pt x="3132124" y="406399"/>
                  </a:lnTo>
                  <a:lnTo>
                    <a:pt x="3179517" y="419099"/>
                  </a:lnTo>
                  <a:lnTo>
                    <a:pt x="3225711" y="419099"/>
                  </a:lnTo>
                  <a:lnTo>
                    <a:pt x="3270574" y="431799"/>
                  </a:lnTo>
                  <a:lnTo>
                    <a:pt x="3313971" y="457199"/>
                  </a:lnTo>
                  <a:lnTo>
                    <a:pt x="3355771" y="469899"/>
                  </a:lnTo>
                  <a:lnTo>
                    <a:pt x="3395838" y="495299"/>
                  </a:lnTo>
                  <a:lnTo>
                    <a:pt x="3434042" y="520699"/>
                  </a:lnTo>
                  <a:lnTo>
                    <a:pt x="3470247" y="546099"/>
                  </a:lnTo>
                  <a:lnTo>
                    <a:pt x="3504321" y="571499"/>
                  </a:lnTo>
                  <a:lnTo>
                    <a:pt x="3536131" y="609599"/>
                  </a:lnTo>
                  <a:lnTo>
                    <a:pt x="3565544" y="634999"/>
                  </a:lnTo>
                  <a:lnTo>
                    <a:pt x="3592426" y="673099"/>
                  </a:lnTo>
                  <a:lnTo>
                    <a:pt x="3616644" y="711199"/>
                  </a:lnTo>
                  <a:lnTo>
                    <a:pt x="3638065" y="749299"/>
                  </a:lnTo>
                  <a:lnTo>
                    <a:pt x="3656557" y="800099"/>
                  </a:lnTo>
                  <a:lnTo>
                    <a:pt x="3671984" y="838199"/>
                  </a:lnTo>
                  <a:lnTo>
                    <a:pt x="3684216" y="888999"/>
                  </a:lnTo>
                  <a:lnTo>
                    <a:pt x="3693117" y="927099"/>
                  </a:lnTo>
                  <a:lnTo>
                    <a:pt x="3698556" y="977899"/>
                  </a:lnTo>
                  <a:lnTo>
                    <a:pt x="3700398" y="1028699"/>
                  </a:lnTo>
                  <a:lnTo>
                    <a:pt x="3698556" y="1079499"/>
                  </a:lnTo>
                  <a:lnTo>
                    <a:pt x="3693117" y="1117599"/>
                  </a:lnTo>
                  <a:lnTo>
                    <a:pt x="3684216" y="1168399"/>
                  </a:lnTo>
                  <a:lnTo>
                    <a:pt x="3671984" y="1206499"/>
                  </a:lnTo>
                  <a:lnTo>
                    <a:pt x="3656557" y="1257299"/>
                  </a:lnTo>
                  <a:lnTo>
                    <a:pt x="3638066" y="1295399"/>
                  </a:lnTo>
                  <a:lnTo>
                    <a:pt x="3616644" y="1333499"/>
                  </a:lnTo>
                  <a:lnTo>
                    <a:pt x="3592426" y="1371599"/>
                  </a:lnTo>
                  <a:lnTo>
                    <a:pt x="3565544" y="1409699"/>
                  </a:lnTo>
                  <a:lnTo>
                    <a:pt x="3536131" y="1447799"/>
                  </a:lnTo>
                  <a:lnTo>
                    <a:pt x="3504321" y="1473199"/>
                  </a:lnTo>
                  <a:lnTo>
                    <a:pt x="3470247" y="1511299"/>
                  </a:lnTo>
                  <a:lnTo>
                    <a:pt x="3434042" y="1536699"/>
                  </a:lnTo>
                  <a:lnTo>
                    <a:pt x="3395839" y="1562099"/>
                  </a:lnTo>
                  <a:lnTo>
                    <a:pt x="3355771" y="1574799"/>
                  </a:lnTo>
                  <a:lnTo>
                    <a:pt x="3313972" y="1600199"/>
                  </a:lnTo>
                  <a:lnTo>
                    <a:pt x="3270574" y="1612899"/>
                  </a:lnTo>
                  <a:lnTo>
                    <a:pt x="3179517" y="1638299"/>
                  </a:lnTo>
                  <a:lnTo>
                    <a:pt x="3903209" y="1638299"/>
                  </a:lnTo>
                  <a:lnTo>
                    <a:pt x="3940852" y="1587499"/>
                  </a:lnTo>
                  <a:lnTo>
                    <a:pt x="3966793" y="1549399"/>
                  </a:lnTo>
                  <a:lnTo>
                    <a:pt x="3990822" y="1511299"/>
                  </a:lnTo>
                  <a:lnTo>
                    <a:pt x="4012875" y="1460499"/>
                  </a:lnTo>
                  <a:lnTo>
                    <a:pt x="4032885" y="1422399"/>
                  </a:lnTo>
                  <a:lnTo>
                    <a:pt x="4050787" y="1371599"/>
                  </a:lnTo>
                  <a:lnTo>
                    <a:pt x="4066515" y="1320799"/>
                  </a:lnTo>
                  <a:lnTo>
                    <a:pt x="4080003" y="1282699"/>
                  </a:lnTo>
                  <a:lnTo>
                    <a:pt x="4091186" y="1231899"/>
                  </a:lnTo>
                  <a:lnTo>
                    <a:pt x="4099999" y="1181099"/>
                  </a:lnTo>
                  <a:lnTo>
                    <a:pt x="4106374" y="1130299"/>
                  </a:lnTo>
                  <a:lnTo>
                    <a:pt x="4110248" y="1079499"/>
                  </a:lnTo>
                  <a:lnTo>
                    <a:pt x="4111554" y="1028699"/>
                  </a:lnTo>
                  <a:lnTo>
                    <a:pt x="4110437" y="977899"/>
                  </a:lnTo>
                  <a:lnTo>
                    <a:pt x="4107121" y="927099"/>
                  </a:lnTo>
                  <a:lnTo>
                    <a:pt x="4101654" y="876299"/>
                  </a:lnTo>
                  <a:lnTo>
                    <a:pt x="4094085" y="838199"/>
                  </a:lnTo>
                  <a:lnTo>
                    <a:pt x="4084463" y="787399"/>
                  </a:lnTo>
                  <a:lnTo>
                    <a:pt x="4072836" y="749299"/>
                  </a:lnTo>
                  <a:lnTo>
                    <a:pt x="4059255" y="698499"/>
                  </a:lnTo>
                  <a:lnTo>
                    <a:pt x="4043766" y="660399"/>
                  </a:lnTo>
                  <a:lnTo>
                    <a:pt x="4026421" y="609599"/>
                  </a:lnTo>
                  <a:lnTo>
                    <a:pt x="4007266" y="571499"/>
                  </a:lnTo>
                  <a:lnTo>
                    <a:pt x="3986352" y="533399"/>
                  </a:lnTo>
                  <a:lnTo>
                    <a:pt x="3963727" y="495299"/>
                  </a:lnTo>
                  <a:lnTo>
                    <a:pt x="3939441" y="457199"/>
                  </a:lnTo>
                  <a:lnTo>
                    <a:pt x="3913541" y="419099"/>
                  </a:lnTo>
                  <a:lnTo>
                    <a:pt x="3904386" y="406399"/>
                  </a:lnTo>
                  <a:close/>
                </a:path>
                <a:path w="4111625" h="4241800" extrusionOk="0">
                  <a:moveTo>
                    <a:pt x="3227282" y="0"/>
                  </a:moveTo>
                  <a:lnTo>
                    <a:pt x="2984872" y="0"/>
                  </a:lnTo>
                  <a:lnTo>
                    <a:pt x="2936492" y="12699"/>
                  </a:lnTo>
                  <a:lnTo>
                    <a:pt x="2888856" y="12699"/>
                  </a:lnTo>
                  <a:lnTo>
                    <a:pt x="2842016" y="25399"/>
                  </a:lnTo>
                  <a:lnTo>
                    <a:pt x="2706766" y="63499"/>
                  </a:lnTo>
                  <a:lnTo>
                    <a:pt x="2663608" y="88899"/>
                  </a:lnTo>
                  <a:lnTo>
                    <a:pt x="2621496" y="101599"/>
                  </a:lnTo>
                  <a:lnTo>
                    <a:pt x="2580480" y="126999"/>
                  </a:lnTo>
                  <a:lnTo>
                    <a:pt x="2540611" y="152399"/>
                  </a:lnTo>
                  <a:lnTo>
                    <a:pt x="2501939" y="177799"/>
                  </a:lnTo>
                  <a:lnTo>
                    <a:pt x="2464513" y="203199"/>
                  </a:lnTo>
                  <a:lnTo>
                    <a:pt x="2428386" y="228599"/>
                  </a:lnTo>
                  <a:lnTo>
                    <a:pt x="2393606" y="266699"/>
                  </a:lnTo>
                  <a:lnTo>
                    <a:pt x="2360224" y="292099"/>
                  </a:lnTo>
                  <a:lnTo>
                    <a:pt x="2328290" y="330199"/>
                  </a:lnTo>
                  <a:lnTo>
                    <a:pt x="2297855" y="368299"/>
                  </a:lnTo>
                  <a:lnTo>
                    <a:pt x="2268968" y="406399"/>
                  </a:lnTo>
                  <a:lnTo>
                    <a:pt x="2241680" y="444499"/>
                  </a:lnTo>
                  <a:lnTo>
                    <a:pt x="2216042" y="482599"/>
                  </a:lnTo>
                  <a:lnTo>
                    <a:pt x="2192103" y="520699"/>
                  </a:lnTo>
                  <a:lnTo>
                    <a:pt x="2169913" y="558799"/>
                  </a:lnTo>
                  <a:lnTo>
                    <a:pt x="2149524" y="596899"/>
                  </a:lnTo>
                  <a:lnTo>
                    <a:pt x="2130984" y="647699"/>
                  </a:lnTo>
                  <a:lnTo>
                    <a:pt x="2114345" y="685799"/>
                  </a:lnTo>
                  <a:lnTo>
                    <a:pt x="2099657" y="736599"/>
                  </a:lnTo>
                  <a:lnTo>
                    <a:pt x="2086970" y="774699"/>
                  </a:lnTo>
                  <a:lnTo>
                    <a:pt x="2076334" y="825499"/>
                  </a:lnTo>
                  <a:lnTo>
                    <a:pt x="2500488" y="825499"/>
                  </a:lnTo>
                  <a:lnTo>
                    <a:pt x="2510773" y="800099"/>
                  </a:lnTo>
                  <a:lnTo>
                    <a:pt x="2529264" y="749299"/>
                  </a:lnTo>
                  <a:lnTo>
                    <a:pt x="2550686" y="711199"/>
                  </a:lnTo>
                  <a:lnTo>
                    <a:pt x="2574904" y="673099"/>
                  </a:lnTo>
                  <a:lnTo>
                    <a:pt x="2601786" y="634999"/>
                  </a:lnTo>
                  <a:lnTo>
                    <a:pt x="2631199" y="609599"/>
                  </a:lnTo>
                  <a:lnTo>
                    <a:pt x="2663009" y="571499"/>
                  </a:lnTo>
                  <a:lnTo>
                    <a:pt x="2697083" y="546099"/>
                  </a:lnTo>
                  <a:lnTo>
                    <a:pt x="2733288" y="520699"/>
                  </a:lnTo>
                  <a:lnTo>
                    <a:pt x="2771491" y="495299"/>
                  </a:lnTo>
                  <a:lnTo>
                    <a:pt x="2811559" y="469899"/>
                  </a:lnTo>
                  <a:lnTo>
                    <a:pt x="2853358" y="457199"/>
                  </a:lnTo>
                  <a:lnTo>
                    <a:pt x="2896756" y="431799"/>
                  </a:lnTo>
                  <a:lnTo>
                    <a:pt x="2941618" y="419099"/>
                  </a:lnTo>
                  <a:lnTo>
                    <a:pt x="2987813" y="419099"/>
                  </a:lnTo>
                  <a:lnTo>
                    <a:pt x="3035206" y="406399"/>
                  </a:lnTo>
                  <a:lnTo>
                    <a:pt x="3904386" y="406399"/>
                  </a:lnTo>
                  <a:lnTo>
                    <a:pt x="3886077" y="380999"/>
                  </a:lnTo>
                  <a:lnTo>
                    <a:pt x="3857098" y="342899"/>
                  </a:lnTo>
                  <a:lnTo>
                    <a:pt x="3826653" y="317499"/>
                  </a:lnTo>
                  <a:lnTo>
                    <a:pt x="3794791" y="279399"/>
                  </a:lnTo>
                  <a:lnTo>
                    <a:pt x="3761560" y="253999"/>
                  </a:lnTo>
                  <a:lnTo>
                    <a:pt x="3727009" y="215899"/>
                  </a:lnTo>
                  <a:lnTo>
                    <a:pt x="3691188" y="190499"/>
                  </a:lnTo>
                  <a:lnTo>
                    <a:pt x="3654145" y="165099"/>
                  </a:lnTo>
                  <a:lnTo>
                    <a:pt x="3615930" y="139699"/>
                  </a:lnTo>
                  <a:lnTo>
                    <a:pt x="3576590" y="126999"/>
                  </a:lnTo>
                  <a:lnTo>
                    <a:pt x="3536176" y="101599"/>
                  </a:lnTo>
                  <a:lnTo>
                    <a:pt x="3494735" y="76199"/>
                  </a:lnTo>
                  <a:lnTo>
                    <a:pt x="3364746" y="38099"/>
                  </a:lnTo>
                  <a:lnTo>
                    <a:pt x="3227282" y="0"/>
                  </a:lnTo>
                  <a:close/>
                </a:path>
                <a:path w="4111625" h="4241800" extrusionOk="0">
                  <a:moveTo>
                    <a:pt x="1216460" y="266699"/>
                  </a:moveTo>
                  <a:lnTo>
                    <a:pt x="1116465" y="266699"/>
                  </a:lnTo>
                  <a:lnTo>
                    <a:pt x="1068576" y="279399"/>
                  </a:lnTo>
                  <a:lnTo>
                    <a:pt x="1267302" y="279399"/>
                  </a:lnTo>
                  <a:lnTo>
                    <a:pt x="1216460" y="2666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13849114" y="257516"/>
              <a:ext cx="4111625" cy="4251960"/>
            </a:xfrm>
            <a:custGeom>
              <a:avLst/>
              <a:gdLst/>
              <a:ahLst/>
              <a:cxnLst/>
              <a:rect l="l" t="t" r="r" b="b"/>
              <a:pathLst>
                <a:path w="4111625" h="4251960" extrusionOk="0">
                  <a:moveTo>
                    <a:pt x="3083665" y="1645888"/>
                  </a:moveTo>
                  <a:lnTo>
                    <a:pt x="3035206" y="1644044"/>
                  </a:lnTo>
                  <a:lnTo>
                    <a:pt x="2987813" y="1638601"/>
                  </a:lnTo>
                  <a:lnTo>
                    <a:pt x="2941619" y="1629693"/>
                  </a:lnTo>
                  <a:lnTo>
                    <a:pt x="2896756" y="1617452"/>
                  </a:lnTo>
                  <a:lnTo>
                    <a:pt x="2853359" y="1602013"/>
                  </a:lnTo>
                  <a:lnTo>
                    <a:pt x="2811559" y="1583507"/>
                  </a:lnTo>
                  <a:lnTo>
                    <a:pt x="2771492" y="1562069"/>
                  </a:lnTo>
                  <a:lnTo>
                    <a:pt x="2733288" y="1537833"/>
                  </a:lnTo>
                  <a:lnTo>
                    <a:pt x="2697083" y="1510930"/>
                  </a:lnTo>
                  <a:lnTo>
                    <a:pt x="2663009" y="1481494"/>
                  </a:lnTo>
                  <a:lnTo>
                    <a:pt x="2631199" y="1449660"/>
                  </a:lnTo>
                  <a:lnTo>
                    <a:pt x="2601786" y="1415559"/>
                  </a:lnTo>
                  <a:lnTo>
                    <a:pt x="2574904" y="1379326"/>
                  </a:lnTo>
                  <a:lnTo>
                    <a:pt x="2550686" y="1341094"/>
                  </a:lnTo>
                  <a:lnTo>
                    <a:pt x="2529264" y="1300995"/>
                  </a:lnTo>
                  <a:lnTo>
                    <a:pt x="2510773" y="1259164"/>
                  </a:lnTo>
                  <a:lnTo>
                    <a:pt x="2495346" y="1215733"/>
                  </a:lnTo>
                  <a:lnTo>
                    <a:pt x="2483114" y="1170836"/>
                  </a:lnTo>
                  <a:lnTo>
                    <a:pt x="2474213" y="1124605"/>
                  </a:lnTo>
                  <a:lnTo>
                    <a:pt x="2468774" y="1077176"/>
                  </a:lnTo>
                  <a:lnTo>
                    <a:pt x="2466932" y="1028680"/>
                  </a:lnTo>
                  <a:lnTo>
                    <a:pt x="2468774" y="980184"/>
                  </a:lnTo>
                  <a:lnTo>
                    <a:pt x="2474213" y="932754"/>
                  </a:lnTo>
                  <a:lnTo>
                    <a:pt x="2483114" y="886524"/>
                  </a:lnTo>
                  <a:lnTo>
                    <a:pt x="2495346" y="841627"/>
                  </a:lnTo>
                  <a:lnTo>
                    <a:pt x="2510773" y="798196"/>
                  </a:lnTo>
                  <a:lnTo>
                    <a:pt x="2529264" y="756364"/>
                  </a:lnTo>
                  <a:lnTo>
                    <a:pt x="2550686" y="716266"/>
                  </a:lnTo>
                  <a:lnTo>
                    <a:pt x="2574904" y="678033"/>
                  </a:lnTo>
                  <a:lnTo>
                    <a:pt x="2601786" y="641800"/>
                  </a:lnTo>
                  <a:lnTo>
                    <a:pt x="2631199" y="607699"/>
                  </a:lnTo>
                  <a:lnTo>
                    <a:pt x="2663009" y="575865"/>
                  </a:lnTo>
                  <a:lnTo>
                    <a:pt x="2697083" y="546430"/>
                  </a:lnTo>
                  <a:lnTo>
                    <a:pt x="2733288" y="519527"/>
                  </a:lnTo>
                  <a:lnTo>
                    <a:pt x="2771491" y="495290"/>
                  </a:lnTo>
                  <a:lnTo>
                    <a:pt x="2811559" y="473852"/>
                  </a:lnTo>
                  <a:lnTo>
                    <a:pt x="2853358" y="455347"/>
                  </a:lnTo>
                  <a:lnTo>
                    <a:pt x="2896756" y="439907"/>
                  </a:lnTo>
                  <a:lnTo>
                    <a:pt x="2941618" y="427667"/>
                  </a:lnTo>
                  <a:lnTo>
                    <a:pt x="2987813" y="418758"/>
                  </a:lnTo>
                  <a:lnTo>
                    <a:pt x="3035206" y="413315"/>
                  </a:lnTo>
                  <a:lnTo>
                    <a:pt x="3083665" y="411472"/>
                  </a:lnTo>
                  <a:lnTo>
                    <a:pt x="3132124" y="413315"/>
                  </a:lnTo>
                  <a:lnTo>
                    <a:pt x="3179517" y="418758"/>
                  </a:lnTo>
                  <a:lnTo>
                    <a:pt x="3225711" y="427667"/>
                  </a:lnTo>
                  <a:lnTo>
                    <a:pt x="3270574" y="439907"/>
                  </a:lnTo>
                  <a:lnTo>
                    <a:pt x="3313971" y="455347"/>
                  </a:lnTo>
                  <a:lnTo>
                    <a:pt x="3355771" y="473852"/>
                  </a:lnTo>
                  <a:lnTo>
                    <a:pt x="3395838" y="495290"/>
                  </a:lnTo>
                  <a:lnTo>
                    <a:pt x="3434042" y="519527"/>
                  </a:lnTo>
                  <a:lnTo>
                    <a:pt x="3470247" y="546430"/>
                  </a:lnTo>
                  <a:lnTo>
                    <a:pt x="3504321" y="575865"/>
                  </a:lnTo>
                  <a:lnTo>
                    <a:pt x="3536131" y="607699"/>
                  </a:lnTo>
                  <a:lnTo>
                    <a:pt x="3565544" y="641800"/>
                  </a:lnTo>
                  <a:lnTo>
                    <a:pt x="3592426" y="678033"/>
                  </a:lnTo>
                  <a:lnTo>
                    <a:pt x="3616644" y="716266"/>
                  </a:lnTo>
                  <a:lnTo>
                    <a:pt x="3638065" y="756364"/>
                  </a:lnTo>
                  <a:lnTo>
                    <a:pt x="3656557" y="798196"/>
                  </a:lnTo>
                  <a:lnTo>
                    <a:pt x="3671984" y="841627"/>
                  </a:lnTo>
                  <a:lnTo>
                    <a:pt x="3684216" y="886524"/>
                  </a:lnTo>
                  <a:lnTo>
                    <a:pt x="3693117" y="932754"/>
                  </a:lnTo>
                  <a:lnTo>
                    <a:pt x="3698556" y="980184"/>
                  </a:lnTo>
                  <a:lnTo>
                    <a:pt x="3700398" y="1028680"/>
                  </a:lnTo>
                  <a:lnTo>
                    <a:pt x="3698556" y="1077176"/>
                  </a:lnTo>
                  <a:lnTo>
                    <a:pt x="3693117" y="1124605"/>
                  </a:lnTo>
                  <a:lnTo>
                    <a:pt x="3684216" y="1170836"/>
                  </a:lnTo>
                  <a:lnTo>
                    <a:pt x="3671984" y="1215733"/>
                  </a:lnTo>
                  <a:lnTo>
                    <a:pt x="3656557" y="1259164"/>
                  </a:lnTo>
                  <a:lnTo>
                    <a:pt x="3638066" y="1300995"/>
                  </a:lnTo>
                  <a:lnTo>
                    <a:pt x="3616644" y="1341094"/>
                  </a:lnTo>
                  <a:lnTo>
                    <a:pt x="3592426" y="1379326"/>
                  </a:lnTo>
                  <a:lnTo>
                    <a:pt x="3565544" y="1415559"/>
                  </a:lnTo>
                  <a:lnTo>
                    <a:pt x="3536131" y="1449660"/>
                  </a:lnTo>
                  <a:lnTo>
                    <a:pt x="3504321" y="1481494"/>
                  </a:lnTo>
                  <a:lnTo>
                    <a:pt x="3470247" y="1510930"/>
                  </a:lnTo>
                  <a:lnTo>
                    <a:pt x="3434042" y="1537833"/>
                  </a:lnTo>
                  <a:lnTo>
                    <a:pt x="3395839" y="1562069"/>
                  </a:lnTo>
                  <a:lnTo>
                    <a:pt x="3355771" y="1583507"/>
                  </a:lnTo>
                  <a:lnTo>
                    <a:pt x="3313972" y="1602013"/>
                  </a:lnTo>
                  <a:lnTo>
                    <a:pt x="3270574" y="1617452"/>
                  </a:lnTo>
                  <a:lnTo>
                    <a:pt x="3225711" y="1629693"/>
                  </a:lnTo>
                  <a:lnTo>
                    <a:pt x="3179517" y="1638601"/>
                  </a:lnTo>
                  <a:lnTo>
                    <a:pt x="3132124" y="1644044"/>
                  </a:lnTo>
                  <a:lnTo>
                    <a:pt x="3083665" y="1645888"/>
                  </a:lnTo>
                  <a:close/>
                </a:path>
                <a:path w="4111625" h="4251960" extrusionOk="0">
                  <a:moveTo>
                    <a:pt x="3289243" y="3840406"/>
                  </a:moveTo>
                  <a:lnTo>
                    <a:pt x="3246045" y="3833383"/>
                  </a:lnTo>
                  <a:lnTo>
                    <a:pt x="3208438" y="3813852"/>
                  </a:lnTo>
                  <a:lnTo>
                    <a:pt x="3178725" y="3784116"/>
                  </a:lnTo>
                  <a:lnTo>
                    <a:pt x="3159208" y="3746480"/>
                  </a:lnTo>
                  <a:lnTo>
                    <a:pt x="3152191" y="3703248"/>
                  </a:lnTo>
                  <a:lnTo>
                    <a:pt x="3159208" y="3660016"/>
                  </a:lnTo>
                  <a:lnTo>
                    <a:pt x="3178725" y="3622380"/>
                  </a:lnTo>
                  <a:lnTo>
                    <a:pt x="3208437" y="3592645"/>
                  </a:lnTo>
                  <a:lnTo>
                    <a:pt x="3246044" y="3573113"/>
                  </a:lnTo>
                  <a:lnTo>
                    <a:pt x="3289243" y="3566091"/>
                  </a:lnTo>
                  <a:lnTo>
                    <a:pt x="3332442" y="3573113"/>
                  </a:lnTo>
                  <a:lnTo>
                    <a:pt x="3370049" y="3592645"/>
                  </a:lnTo>
                  <a:lnTo>
                    <a:pt x="3399762" y="3622380"/>
                  </a:lnTo>
                  <a:lnTo>
                    <a:pt x="3419278" y="3660016"/>
                  </a:lnTo>
                  <a:lnTo>
                    <a:pt x="3426295" y="3703248"/>
                  </a:lnTo>
                  <a:lnTo>
                    <a:pt x="3419278" y="3746480"/>
                  </a:lnTo>
                  <a:lnTo>
                    <a:pt x="3399762" y="3784116"/>
                  </a:lnTo>
                  <a:lnTo>
                    <a:pt x="3370049" y="3813852"/>
                  </a:lnTo>
                  <a:lnTo>
                    <a:pt x="3332442" y="3833383"/>
                  </a:lnTo>
                  <a:lnTo>
                    <a:pt x="3289243" y="3840406"/>
                  </a:lnTo>
                  <a:close/>
                </a:path>
                <a:path w="4111625" h="4251960" extrusionOk="0">
                  <a:moveTo>
                    <a:pt x="1987251" y="1920203"/>
                  </a:moveTo>
                  <a:lnTo>
                    <a:pt x="2016156" y="1878538"/>
                  </a:lnTo>
                  <a:lnTo>
                    <a:pt x="2043369" y="1835801"/>
                  </a:lnTo>
                  <a:lnTo>
                    <a:pt x="2068720" y="1791935"/>
                  </a:lnTo>
                  <a:lnTo>
                    <a:pt x="2092042" y="1746884"/>
                  </a:lnTo>
                  <a:lnTo>
                    <a:pt x="2113163" y="1700591"/>
                  </a:lnTo>
                  <a:lnTo>
                    <a:pt x="2131916" y="1653000"/>
                  </a:lnTo>
                  <a:lnTo>
                    <a:pt x="2148131" y="1604054"/>
                  </a:lnTo>
                  <a:lnTo>
                    <a:pt x="2161639" y="1553697"/>
                  </a:lnTo>
                  <a:lnTo>
                    <a:pt x="2172271" y="1501873"/>
                  </a:lnTo>
                  <a:lnTo>
                    <a:pt x="2195664" y="1544155"/>
                  </a:lnTo>
                  <a:lnTo>
                    <a:pt x="2221222" y="1585246"/>
                  </a:lnTo>
                  <a:lnTo>
                    <a:pt x="2248827" y="1625100"/>
                  </a:lnTo>
                  <a:lnTo>
                    <a:pt x="2278359" y="1663667"/>
                  </a:lnTo>
                  <a:lnTo>
                    <a:pt x="2309699" y="1700902"/>
                  </a:lnTo>
                  <a:lnTo>
                    <a:pt x="2342729" y="1736755"/>
                  </a:lnTo>
                  <a:lnTo>
                    <a:pt x="2377329" y="1771179"/>
                  </a:lnTo>
                  <a:lnTo>
                    <a:pt x="2413380" y="1804127"/>
                  </a:lnTo>
                  <a:lnTo>
                    <a:pt x="2450764" y="1835551"/>
                  </a:lnTo>
                  <a:lnTo>
                    <a:pt x="2489362" y="1865403"/>
                  </a:lnTo>
                  <a:lnTo>
                    <a:pt x="2529053" y="1893636"/>
                  </a:lnTo>
                  <a:lnTo>
                    <a:pt x="2569721" y="1920203"/>
                  </a:lnTo>
                  <a:lnTo>
                    <a:pt x="1987251" y="1920203"/>
                  </a:lnTo>
                  <a:close/>
                </a:path>
                <a:path w="4111625" h="4251960" extrusionOk="0">
                  <a:moveTo>
                    <a:pt x="1164940" y="1920203"/>
                  </a:moveTo>
                  <a:lnTo>
                    <a:pt x="1116481" y="1918359"/>
                  </a:lnTo>
                  <a:lnTo>
                    <a:pt x="1069088" y="1912916"/>
                  </a:lnTo>
                  <a:lnTo>
                    <a:pt x="1022893" y="1904008"/>
                  </a:lnTo>
                  <a:lnTo>
                    <a:pt x="978031" y="1891767"/>
                  </a:lnTo>
                  <a:lnTo>
                    <a:pt x="934633" y="1876327"/>
                  </a:lnTo>
                  <a:lnTo>
                    <a:pt x="892834" y="1857822"/>
                  </a:lnTo>
                  <a:lnTo>
                    <a:pt x="852766" y="1836384"/>
                  </a:lnTo>
                  <a:lnTo>
                    <a:pt x="814563" y="1812147"/>
                  </a:lnTo>
                  <a:lnTo>
                    <a:pt x="778358" y="1785245"/>
                  </a:lnTo>
                  <a:lnTo>
                    <a:pt x="744284" y="1755809"/>
                  </a:lnTo>
                  <a:lnTo>
                    <a:pt x="712473" y="1723975"/>
                  </a:lnTo>
                  <a:lnTo>
                    <a:pt x="683061" y="1689874"/>
                  </a:lnTo>
                  <a:lnTo>
                    <a:pt x="656179" y="1653641"/>
                  </a:lnTo>
                  <a:lnTo>
                    <a:pt x="631960" y="1615408"/>
                  </a:lnTo>
                  <a:lnTo>
                    <a:pt x="610539" y="1575310"/>
                  </a:lnTo>
                  <a:lnTo>
                    <a:pt x="592048" y="1533478"/>
                  </a:lnTo>
                  <a:lnTo>
                    <a:pt x="576620" y="1490047"/>
                  </a:lnTo>
                  <a:lnTo>
                    <a:pt x="564389" y="1445150"/>
                  </a:lnTo>
                  <a:lnTo>
                    <a:pt x="555488" y="1398920"/>
                  </a:lnTo>
                  <a:lnTo>
                    <a:pt x="550049" y="1351490"/>
                  </a:lnTo>
                  <a:lnTo>
                    <a:pt x="548207" y="1302994"/>
                  </a:lnTo>
                  <a:lnTo>
                    <a:pt x="550049" y="1254498"/>
                  </a:lnTo>
                  <a:lnTo>
                    <a:pt x="555488" y="1207069"/>
                  </a:lnTo>
                  <a:lnTo>
                    <a:pt x="564389" y="1160839"/>
                  </a:lnTo>
                  <a:lnTo>
                    <a:pt x="576620" y="1115941"/>
                  </a:lnTo>
                  <a:lnTo>
                    <a:pt x="592048" y="1072511"/>
                  </a:lnTo>
                  <a:lnTo>
                    <a:pt x="610539" y="1030679"/>
                  </a:lnTo>
                  <a:lnTo>
                    <a:pt x="631960" y="990580"/>
                  </a:lnTo>
                  <a:lnTo>
                    <a:pt x="656179" y="952348"/>
                  </a:lnTo>
                  <a:lnTo>
                    <a:pt x="683061" y="916115"/>
                  </a:lnTo>
                  <a:lnTo>
                    <a:pt x="712473" y="882014"/>
                  </a:lnTo>
                  <a:lnTo>
                    <a:pt x="744283" y="850180"/>
                  </a:lnTo>
                  <a:lnTo>
                    <a:pt x="778358" y="820744"/>
                  </a:lnTo>
                  <a:lnTo>
                    <a:pt x="814563" y="793842"/>
                  </a:lnTo>
                  <a:lnTo>
                    <a:pt x="852766" y="769605"/>
                  </a:lnTo>
                  <a:lnTo>
                    <a:pt x="892834" y="748167"/>
                  </a:lnTo>
                  <a:lnTo>
                    <a:pt x="934633" y="729662"/>
                  </a:lnTo>
                  <a:lnTo>
                    <a:pt x="978031" y="714222"/>
                  </a:lnTo>
                  <a:lnTo>
                    <a:pt x="1022893" y="701981"/>
                  </a:lnTo>
                  <a:lnTo>
                    <a:pt x="1069088" y="693073"/>
                  </a:lnTo>
                  <a:lnTo>
                    <a:pt x="1116481" y="687630"/>
                  </a:lnTo>
                  <a:lnTo>
                    <a:pt x="1164940" y="685786"/>
                  </a:lnTo>
                  <a:lnTo>
                    <a:pt x="1213398" y="687630"/>
                  </a:lnTo>
                  <a:lnTo>
                    <a:pt x="1260791" y="693073"/>
                  </a:lnTo>
                  <a:lnTo>
                    <a:pt x="1306986" y="701981"/>
                  </a:lnTo>
                  <a:lnTo>
                    <a:pt x="1351849" y="714222"/>
                  </a:lnTo>
                  <a:lnTo>
                    <a:pt x="1395246" y="729662"/>
                  </a:lnTo>
                  <a:lnTo>
                    <a:pt x="1437045" y="748167"/>
                  </a:lnTo>
                  <a:lnTo>
                    <a:pt x="1477113" y="769605"/>
                  </a:lnTo>
                  <a:lnTo>
                    <a:pt x="1515316" y="793842"/>
                  </a:lnTo>
                  <a:lnTo>
                    <a:pt x="1551522" y="820744"/>
                  </a:lnTo>
                  <a:lnTo>
                    <a:pt x="1585596" y="850180"/>
                  </a:lnTo>
                  <a:lnTo>
                    <a:pt x="1617406" y="882014"/>
                  </a:lnTo>
                  <a:lnTo>
                    <a:pt x="1646819" y="916115"/>
                  </a:lnTo>
                  <a:lnTo>
                    <a:pt x="1673701" y="952348"/>
                  </a:lnTo>
                  <a:lnTo>
                    <a:pt x="1697919" y="990580"/>
                  </a:lnTo>
                  <a:lnTo>
                    <a:pt x="1719340" y="1030679"/>
                  </a:lnTo>
                  <a:lnTo>
                    <a:pt x="1737831" y="1072511"/>
                  </a:lnTo>
                  <a:lnTo>
                    <a:pt x="1753259" y="1115941"/>
                  </a:lnTo>
                  <a:lnTo>
                    <a:pt x="1765490" y="1160839"/>
                  </a:lnTo>
                  <a:lnTo>
                    <a:pt x="1774392" y="1207069"/>
                  </a:lnTo>
                  <a:lnTo>
                    <a:pt x="1779830" y="1254498"/>
                  </a:lnTo>
                  <a:lnTo>
                    <a:pt x="1781673" y="1302994"/>
                  </a:lnTo>
                  <a:lnTo>
                    <a:pt x="1779830" y="1351490"/>
                  </a:lnTo>
                  <a:lnTo>
                    <a:pt x="1774392" y="1398920"/>
                  </a:lnTo>
                  <a:lnTo>
                    <a:pt x="1765490" y="1445150"/>
                  </a:lnTo>
                  <a:lnTo>
                    <a:pt x="1753259" y="1490047"/>
                  </a:lnTo>
                  <a:lnTo>
                    <a:pt x="1737831" y="1533478"/>
                  </a:lnTo>
                  <a:lnTo>
                    <a:pt x="1719340" y="1575310"/>
                  </a:lnTo>
                  <a:lnTo>
                    <a:pt x="1697919" y="1615408"/>
                  </a:lnTo>
                  <a:lnTo>
                    <a:pt x="1673701" y="1653641"/>
                  </a:lnTo>
                  <a:lnTo>
                    <a:pt x="1646819" y="1689874"/>
                  </a:lnTo>
                  <a:lnTo>
                    <a:pt x="1617406" y="1723975"/>
                  </a:lnTo>
                  <a:lnTo>
                    <a:pt x="1585596" y="1755809"/>
                  </a:lnTo>
                  <a:lnTo>
                    <a:pt x="1551522" y="1785245"/>
                  </a:lnTo>
                  <a:lnTo>
                    <a:pt x="1515316" y="1812147"/>
                  </a:lnTo>
                  <a:lnTo>
                    <a:pt x="1477113" y="1836384"/>
                  </a:lnTo>
                  <a:lnTo>
                    <a:pt x="1437046" y="1857822"/>
                  </a:lnTo>
                  <a:lnTo>
                    <a:pt x="1395246" y="1876327"/>
                  </a:lnTo>
                  <a:lnTo>
                    <a:pt x="1351849" y="1891767"/>
                  </a:lnTo>
                  <a:lnTo>
                    <a:pt x="1306986" y="1904008"/>
                  </a:lnTo>
                  <a:lnTo>
                    <a:pt x="1260792" y="1912916"/>
                  </a:lnTo>
                  <a:lnTo>
                    <a:pt x="1213399" y="1918359"/>
                  </a:lnTo>
                  <a:lnTo>
                    <a:pt x="1164940" y="1920203"/>
                  </a:lnTo>
                  <a:close/>
                </a:path>
                <a:path w="4111625" h="4251960" extrusionOk="0">
                  <a:moveTo>
                    <a:pt x="3590757" y="1920203"/>
                  </a:moveTo>
                  <a:lnTo>
                    <a:pt x="3632201" y="1894962"/>
                  </a:lnTo>
                  <a:lnTo>
                    <a:pt x="3672391" y="1867906"/>
                  </a:lnTo>
                  <a:lnTo>
                    <a:pt x="3711260" y="1839087"/>
                  </a:lnTo>
                  <a:lnTo>
                    <a:pt x="3748742" y="1808560"/>
                  </a:lnTo>
                  <a:lnTo>
                    <a:pt x="3784773" y="1776379"/>
                  </a:lnTo>
                  <a:lnTo>
                    <a:pt x="3819286" y="1742599"/>
                  </a:lnTo>
                  <a:lnTo>
                    <a:pt x="3852216" y="1707272"/>
                  </a:lnTo>
                  <a:lnTo>
                    <a:pt x="3883498" y="1670455"/>
                  </a:lnTo>
                  <a:lnTo>
                    <a:pt x="3913065" y="1632199"/>
                  </a:lnTo>
                  <a:lnTo>
                    <a:pt x="3940852" y="1592560"/>
                  </a:lnTo>
                  <a:lnTo>
                    <a:pt x="3966793" y="1551592"/>
                  </a:lnTo>
                  <a:lnTo>
                    <a:pt x="3990822" y="1509349"/>
                  </a:lnTo>
                  <a:lnTo>
                    <a:pt x="4012875" y="1465884"/>
                  </a:lnTo>
                  <a:lnTo>
                    <a:pt x="4032885" y="1421253"/>
                  </a:lnTo>
                  <a:lnTo>
                    <a:pt x="4050787" y="1375508"/>
                  </a:lnTo>
                  <a:lnTo>
                    <a:pt x="4066515" y="1328705"/>
                  </a:lnTo>
                  <a:lnTo>
                    <a:pt x="4080003" y="1280897"/>
                  </a:lnTo>
                  <a:lnTo>
                    <a:pt x="4091186" y="1232138"/>
                  </a:lnTo>
                  <a:lnTo>
                    <a:pt x="4099998" y="1182483"/>
                  </a:lnTo>
                  <a:lnTo>
                    <a:pt x="4106374" y="1131986"/>
                  </a:lnTo>
                  <a:lnTo>
                    <a:pt x="4110248" y="1080700"/>
                  </a:lnTo>
                  <a:lnTo>
                    <a:pt x="4111554" y="1028680"/>
                  </a:lnTo>
                  <a:lnTo>
                    <a:pt x="4110437" y="980168"/>
                  </a:lnTo>
                  <a:lnTo>
                    <a:pt x="4107121" y="932242"/>
                  </a:lnTo>
                  <a:lnTo>
                    <a:pt x="4101654" y="884952"/>
                  </a:lnTo>
                  <a:lnTo>
                    <a:pt x="4094085" y="838346"/>
                  </a:lnTo>
                  <a:lnTo>
                    <a:pt x="4084463" y="792473"/>
                  </a:lnTo>
                  <a:lnTo>
                    <a:pt x="4072836" y="747383"/>
                  </a:lnTo>
                  <a:lnTo>
                    <a:pt x="4059254" y="703123"/>
                  </a:lnTo>
                  <a:lnTo>
                    <a:pt x="4043766" y="659744"/>
                  </a:lnTo>
                  <a:lnTo>
                    <a:pt x="4026421" y="617293"/>
                  </a:lnTo>
                  <a:lnTo>
                    <a:pt x="4007266" y="575820"/>
                  </a:lnTo>
                  <a:lnTo>
                    <a:pt x="3986352" y="535375"/>
                  </a:lnTo>
                  <a:lnTo>
                    <a:pt x="3963727" y="496005"/>
                  </a:lnTo>
                  <a:lnTo>
                    <a:pt x="3939441" y="457760"/>
                  </a:lnTo>
                  <a:lnTo>
                    <a:pt x="3913541" y="420689"/>
                  </a:lnTo>
                  <a:lnTo>
                    <a:pt x="3886077" y="384840"/>
                  </a:lnTo>
                  <a:lnTo>
                    <a:pt x="3857098" y="350263"/>
                  </a:lnTo>
                  <a:lnTo>
                    <a:pt x="3826653" y="317006"/>
                  </a:lnTo>
                  <a:lnTo>
                    <a:pt x="3794791" y="285119"/>
                  </a:lnTo>
                  <a:lnTo>
                    <a:pt x="3761560" y="254651"/>
                  </a:lnTo>
                  <a:lnTo>
                    <a:pt x="3727009" y="225649"/>
                  </a:lnTo>
                  <a:lnTo>
                    <a:pt x="3691188" y="198164"/>
                  </a:lnTo>
                  <a:lnTo>
                    <a:pt x="3654145" y="172245"/>
                  </a:lnTo>
                  <a:lnTo>
                    <a:pt x="3615930" y="147939"/>
                  </a:lnTo>
                  <a:lnTo>
                    <a:pt x="3576590" y="125297"/>
                  </a:lnTo>
                  <a:lnTo>
                    <a:pt x="3536175" y="104367"/>
                  </a:lnTo>
                  <a:lnTo>
                    <a:pt x="3494735" y="85198"/>
                  </a:lnTo>
                  <a:lnTo>
                    <a:pt x="3452317" y="67839"/>
                  </a:lnTo>
                  <a:lnTo>
                    <a:pt x="3408971" y="52339"/>
                  </a:lnTo>
                  <a:lnTo>
                    <a:pt x="3364745" y="38746"/>
                  </a:lnTo>
                  <a:lnTo>
                    <a:pt x="3319690" y="27111"/>
                  </a:lnTo>
                  <a:lnTo>
                    <a:pt x="3273852" y="17481"/>
                  </a:lnTo>
                  <a:lnTo>
                    <a:pt x="3227282" y="9907"/>
                  </a:lnTo>
                  <a:lnTo>
                    <a:pt x="3180028" y="4435"/>
                  </a:lnTo>
                  <a:lnTo>
                    <a:pt x="3132139" y="1117"/>
                  </a:lnTo>
                  <a:lnTo>
                    <a:pt x="3083665" y="0"/>
                  </a:lnTo>
                  <a:lnTo>
                    <a:pt x="3033946" y="1179"/>
                  </a:lnTo>
                  <a:lnTo>
                    <a:pt x="2984872" y="4683"/>
                  </a:lnTo>
                  <a:lnTo>
                    <a:pt x="2936492" y="10458"/>
                  </a:lnTo>
                  <a:lnTo>
                    <a:pt x="2888856" y="18450"/>
                  </a:lnTo>
                  <a:lnTo>
                    <a:pt x="2842016" y="28606"/>
                  </a:lnTo>
                  <a:lnTo>
                    <a:pt x="2796020" y="40872"/>
                  </a:lnTo>
                  <a:lnTo>
                    <a:pt x="2750920" y="55196"/>
                  </a:lnTo>
                  <a:lnTo>
                    <a:pt x="2706766" y="71525"/>
                  </a:lnTo>
                  <a:lnTo>
                    <a:pt x="2663608" y="89803"/>
                  </a:lnTo>
                  <a:lnTo>
                    <a:pt x="2621496" y="109979"/>
                  </a:lnTo>
                  <a:lnTo>
                    <a:pt x="2580480" y="131999"/>
                  </a:lnTo>
                  <a:lnTo>
                    <a:pt x="2540611" y="155810"/>
                  </a:lnTo>
                  <a:lnTo>
                    <a:pt x="2501938" y="181358"/>
                  </a:lnTo>
                  <a:lnTo>
                    <a:pt x="2464513" y="208590"/>
                  </a:lnTo>
                  <a:lnTo>
                    <a:pt x="2428386" y="237453"/>
                  </a:lnTo>
                  <a:lnTo>
                    <a:pt x="2393606" y="267893"/>
                  </a:lnTo>
                  <a:lnTo>
                    <a:pt x="2360224" y="299857"/>
                  </a:lnTo>
                  <a:lnTo>
                    <a:pt x="2328290" y="333292"/>
                  </a:lnTo>
                  <a:lnTo>
                    <a:pt x="2297855" y="368144"/>
                  </a:lnTo>
                  <a:lnTo>
                    <a:pt x="2268968" y="404360"/>
                  </a:lnTo>
                  <a:lnTo>
                    <a:pt x="2241680" y="441886"/>
                  </a:lnTo>
                  <a:lnTo>
                    <a:pt x="2216042" y="480670"/>
                  </a:lnTo>
                  <a:lnTo>
                    <a:pt x="2192102" y="520658"/>
                  </a:lnTo>
                  <a:lnTo>
                    <a:pt x="2169913" y="561796"/>
                  </a:lnTo>
                  <a:lnTo>
                    <a:pt x="2149524" y="604032"/>
                  </a:lnTo>
                  <a:lnTo>
                    <a:pt x="2130984" y="647311"/>
                  </a:lnTo>
                  <a:lnTo>
                    <a:pt x="2114345" y="691581"/>
                  </a:lnTo>
                  <a:lnTo>
                    <a:pt x="2099657" y="736789"/>
                  </a:lnTo>
                  <a:lnTo>
                    <a:pt x="2086970" y="782880"/>
                  </a:lnTo>
                  <a:lnTo>
                    <a:pt x="2076334" y="829802"/>
                  </a:lnTo>
                  <a:lnTo>
                    <a:pt x="2053027" y="787459"/>
                  </a:lnTo>
                  <a:lnTo>
                    <a:pt x="2027834" y="746344"/>
                  </a:lnTo>
                  <a:lnTo>
                    <a:pt x="2000813" y="706517"/>
                  </a:lnTo>
                  <a:lnTo>
                    <a:pt x="1972021" y="668040"/>
                  </a:lnTo>
                  <a:lnTo>
                    <a:pt x="1941515" y="630973"/>
                  </a:lnTo>
                  <a:lnTo>
                    <a:pt x="1909354" y="595377"/>
                  </a:lnTo>
                  <a:lnTo>
                    <a:pt x="1875595" y="561313"/>
                  </a:lnTo>
                  <a:lnTo>
                    <a:pt x="1840295" y="528842"/>
                  </a:lnTo>
                  <a:lnTo>
                    <a:pt x="1803511" y="498025"/>
                  </a:lnTo>
                  <a:lnTo>
                    <a:pt x="1765301" y="468922"/>
                  </a:lnTo>
                  <a:lnTo>
                    <a:pt x="1725722" y="441595"/>
                  </a:lnTo>
                  <a:lnTo>
                    <a:pt x="1684832" y="416104"/>
                  </a:lnTo>
                  <a:lnTo>
                    <a:pt x="1642689" y="392511"/>
                  </a:lnTo>
                  <a:lnTo>
                    <a:pt x="1599349" y="370875"/>
                  </a:lnTo>
                  <a:lnTo>
                    <a:pt x="1554871" y="351259"/>
                  </a:lnTo>
                  <a:lnTo>
                    <a:pt x="1509311" y="333722"/>
                  </a:lnTo>
                  <a:lnTo>
                    <a:pt x="1462727" y="318326"/>
                  </a:lnTo>
                  <a:lnTo>
                    <a:pt x="1415177" y="305132"/>
                  </a:lnTo>
                  <a:lnTo>
                    <a:pt x="1366718" y="294200"/>
                  </a:lnTo>
                  <a:lnTo>
                    <a:pt x="1317407" y="285591"/>
                  </a:lnTo>
                  <a:lnTo>
                    <a:pt x="1267302" y="279367"/>
                  </a:lnTo>
                  <a:lnTo>
                    <a:pt x="1216460" y="275587"/>
                  </a:lnTo>
                  <a:lnTo>
                    <a:pt x="1164939" y="274314"/>
                  </a:lnTo>
                  <a:lnTo>
                    <a:pt x="1116465" y="275431"/>
                  </a:lnTo>
                  <a:lnTo>
                    <a:pt x="1068576" y="278750"/>
                  </a:lnTo>
                  <a:lnTo>
                    <a:pt x="1021322" y="284221"/>
                  </a:lnTo>
                  <a:lnTo>
                    <a:pt x="974752" y="291796"/>
                  </a:lnTo>
                  <a:lnTo>
                    <a:pt x="928915" y="301426"/>
                  </a:lnTo>
                  <a:lnTo>
                    <a:pt x="883859" y="313061"/>
                  </a:lnTo>
                  <a:lnTo>
                    <a:pt x="839633" y="326653"/>
                  </a:lnTo>
                  <a:lnTo>
                    <a:pt x="796287" y="342154"/>
                  </a:lnTo>
                  <a:lnTo>
                    <a:pt x="753869" y="359513"/>
                  </a:lnTo>
                  <a:lnTo>
                    <a:pt x="712429" y="378682"/>
                  </a:lnTo>
                  <a:lnTo>
                    <a:pt x="672014" y="399612"/>
                  </a:lnTo>
                  <a:lnTo>
                    <a:pt x="632675" y="422254"/>
                  </a:lnTo>
                  <a:lnTo>
                    <a:pt x="594459" y="446560"/>
                  </a:lnTo>
                  <a:lnTo>
                    <a:pt x="557416" y="472479"/>
                  </a:lnTo>
                  <a:lnTo>
                    <a:pt x="521595" y="499964"/>
                  </a:lnTo>
                  <a:lnTo>
                    <a:pt x="487045" y="528965"/>
                  </a:lnTo>
                  <a:lnTo>
                    <a:pt x="453814" y="559434"/>
                  </a:lnTo>
                  <a:lnTo>
                    <a:pt x="421951" y="591321"/>
                  </a:lnTo>
                  <a:lnTo>
                    <a:pt x="391506" y="624577"/>
                  </a:lnTo>
                  <a:lnTo>
                    <a:pt x="362527" y="659155"/>
                  </a:lnTo>
                  <a:lnTo>
                    <a:pt x="335063" y="695003"/>
                  </a:lnTo>
                  <a:lnTo>
                    <a:pt x="309164" y="732075"/>
                  </a:lnTo>
                  <a:lnTo>
                    <a:pt x="284877" y="770320"/>
                  </a:lnTo>
                  <a:lnTo>
                    <a:pt x="262252" y="809690"/>
                  </a:lnTo>
                  <a:lnTo>
                    <a:pt x="241338" y="850135"/>
                  </a:lnTo>
                  <a:lnTo>
                    <a:pt x="222184" y="891608"/>
                  </a:lnTo>
                  <a:lnTo>
                    <a:pt x="204838" y="934058"/>
                  </a:lnTo>
                  <a:lnTo>
                    <a:pt x="189350" y="977438"/>
                  </a:lnTo>
                  <a:lnTo>
                    <a:pt x="175768" y="1021697"/>
                  </a:lnTo>
                  <a:lnTo>
                    <a:pt x="164142" y="1066788"/>
                  </a:lnTo>
                  <a:lnTo>
                    <a:pt x="154520" y="1112661"/>
                  </a:lnTo>
                  <a:lnTo>
                    <a:pt x="146950" y="1159267"/>
                  </a:lnTo>
                  <a:lnTo>
                    <a:pt x="141483" y="1206557"/>
                  </a:lnTo>
                  <a:lnTo>
                    <a:pt x="138167" y="1254482"/>
                  </a:lnTo>
                  <a:lnTo>
                    <a:pt x="137051" y="1302994"/>
                  </a:lnTo>
                  <a:lnTo>
                    <a:pt x="138406" y="1355702"/>
                  </a:lnTo>
                  <a:lnTo>
                    <a:pt x="142422" y="1407671"/>
                  </a:lnTo>
                  <a:lnTo>
                    <a:pt x="149028" y="1458849"/>
                  </a:lnTo>
                  <a:lnTo>
                    <a:pt x="158151" y="1509180"/>
                  </a:lnTo>
                  <a:lnTo>
                    <a:pt x="169721" y="1558612"/>
                  </a:lnTo>
                  <a:lnTo>
                    <a:pt x="183664" y="1607090"/>
                  </a:lnTo>
                  <a:lnTo>
                    <a:pt x="199908" y="1654560"/>
                  </a:lnTo>
                  <a:lnTo>
                    <a:pt x="218383" y="1700969"/>
                  </a:lnTo>
                  <a:lnTo>
                    <a:pt x="239016" y="1746261"/>
                  </a:lnTo>
                  <a:lnTo>
                    <a:pt x="261735" y="1790384"/>
                  </a:lnTo>
                  <a:lnTo>
                    <a:pt x="286467" y="1833283"/>
                  </a:lnTo>
                  <a:lnTo>
                    <a:pt x="313143" y="1874904"/>
                  </a:lnTo>
                  <a:lnTo>
                    <a:pt x="341688" y="1915193"/>
                  </a:lnTo>
                  <a:lnTo>
                    <a:pt x="372031" y="1954097"/>
                  </a:lnTo>
                  <a:lnTo>
                    <a:pt x="404101" y="1991561"/>
                  </a:lnTo>
                  <a:lnTo>
                    <a:pt x="437826" y="2027531"/>
                  </a:lnTo>
                  <a:lnTo>
                    <a:pt x="473133" y="2061953"/>
                  </a:lnTo>
                  <a:lnTo>
                    <a:pt x="509950" y="2094774"/>
                  </a:lnTo>
                  <a:lnTo>
                    <a:pt x="548207" y="2125939"/>
                  </a:lnTo>
                  <a:lnTo>
                    <a:pt x="548207" y="2331675"/>
                  </a:lnTo>
                  <a:lnTo>
                    <a:pt x="411155" y="2331675"/>
                  </a:lnTo>
                  <a:lnTo>
                    <a:pt x="274103" y="2194517"/>
                  </a:lnTo>
                  <a:lnTo>
                    <a:pt x="0" y="2194517"/>
                  </a:lnTo>
                  <a:lnTo>
                    <a:pt x="0" y="2880304"/>
                  </a:lnTo>
                  <a:lnTo>
                    <a:pt x="274103" y="2880304"/>
                  </a:lnTo>
                  <a:lnTo>
                    <a:pt x="411155" y="2743147"/>
                  </a:lnTo>
                  <a:lnTo>
                    <a:pt x="548207" y="2743147"/>
                  </a:lnTo>
                  <a:lnTo>
                    <a:pt x="548207" y="3977563"/>
                  </a:lnTo>
                  <a:lnTo>
                    <a:pt x="552644" y="4026706"/>
                  </a:lnTo>
                  <a:lnTo>
                    <a:pt x="565428" y="4073027"/>
                  </a:lnTo>
                  <a:lnTo>
                    <a:pt x="585769" y="4115736"/>
                  </a:lnTo>
                  <a:lnTo>
                    <a:pt x="612879" y="4154043"/>
                  </a:lnTo>
                  <a:lnTo>
                    <a:pt x="645967" y="4187156"/>
                  </a:lnTo>
                  <a:lnTo>
                    <a:pt x="684244" y="4214286"/>
                  </a:lnTo>
                  <a:lnTo>
                    <a:pt x="726920" y="4234644"/>
                  </a:lnTo>
                  <a:lnTo>
                    <a:pt x="773205" y="4247437"/>
                  </a:lnTo>
                  <a:lnTo>
                    <a:pt x="822311" y="4251878"/>
                  </a:lnTo>
                  <a:lnTo>
                    <a:pt x="3563347" y="4251878"/>
                  </a:lnTo>
                  <a:lnTo>
                    <a:pt x="3612452" y="4247437"/>
                  </a:lnTo>
                  <a:lnTo>
                    <a:pt x="3658738" y="4234644"/>
                  </a:lnTo>
                  <a:lnTo>
                    <a:pt x="3701414" y="4214286"/>
                  </a:lnTo>
                  <a:lnTo>
                    <a:pt x="3739691" y="4187156"/>
                  </a:lnTo>
                  <a:lnTo>
                    <a:pt x="3772779" y="4154043"/>
                  </a:lnTo>
                  <a:lnTo>
                    <a:pt x="3799888" y="4115736"/>
                  </a:lnTo>
                  <a:lnTo>
                    <a:pt x="3820230" y="4073027"/>
                  </a:lnTo>
                  <a:lnTo>
                    <a:pt x="3833014" y="4026706"/>
                  </a:lnTo>
                  <a:lnTo>
                    <a:pt x="3837451" y="3977563"/>
                  </a:lnTo>
                  <a:lnTo>
                    <a:pt x="3837450" y="2194517"/>
                  </a:lnTo>
                  <a:lnTo>
                    <a:pt x="3833502" y="2147632"/>
                  </a:lnTo>
                  <a:lnTo>
                    <a:pt x="3822109" y="2103399"/>
                  </a:lnTo>
                  <a:lnTo>
                    <a:pt x="3803949" y="2062440"/>
                  </a:lnTo>
                  <a:lnTo>
                    <a:pt x="3779697" y="2025375"/>
                  </a:lnTo>
                  <a:lnTo>
                    <a:pt x="3750030" y="1992826"/>
                  </a:lnTo>
                  <a:lnTo>
                    <a:pt x="3715626" y="1965414"/>
                  </a:lnTo>
                  <a:lnTo>
                    <a:pt x="3677162" y="1943758"/>
                  </a:lnTo>
                  <a:lnTo>
                    <a:pt x="3635313" y="1928481"/>
                  </a:lnTo>
                  <a:lnTo>
                    <a:pt x="3590757" y="1920203"/>
                  </a:lnTo>
                  <a:close/>
                </a:path>
              </a:pathLst>
            </a:custGeom>
            <a:noFill/>
            <a:ln w="79975" cap="flat" cmpd="sng">
              <a:solidFill>
                <a:srgbClr val="C050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89" name="Google Shape;289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712439" y="8320829"/>
              <a:ext cx="4320032" cy="2808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" name="Google Shape;290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884907" y="597393"/>
              <a:ext cx="4432827" cy="99947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1" name="Google Shape;291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73807" y="833607"/>
            <a:ext cx="111191" cy="14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47544" y="833607"/>
            <a:ext cx="103567" cy="14451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5"/>
          <p:cNvSpPr/>
          <p:nvPr/>
        </p:nvSpPr>
        <p:spPr>
          <a:xfrm>
            <a:off x="2601467" y="833354"/>
            <a:ext cx="20320" cy="144780"/>
          </a:xfrm>
          <a:custGeom>
            <a:avLst/>
            <a:gdLst/>
            <a:ahLst/>
            <a:cxnLst/>
            <a:rect l="l" t="t" r="r" b="b"/>
            <a:pathLst>
              <a:path w="20319" h="144780" extrusionOk="0">
                <a:moveTo>
                  <a:pt x="19670" y="264"/>
                </a:moveTo>
                <a:lnTo>
                  <a:pt x="-65" y="264"/>
                </a:lnTo>
                <a:lnTo>
                  <a:pt x="-65" y="144901"/>
                </a:lnTo>
                <a:lnTo>
                  <a:pt x="19670" y="144901"/>
                </a:lnTo>
                <a:lnTo>
                  <a:pt x="19670" y="264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4" name="Google Shape;294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825495" y="833607"/>
            <a:ext cx="126417" cy="144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674620" y="830559"/>
            <a:ext cx="97465" cy="152134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5"/>
          <p:cNvSpPr/>
          <p:nvPr/>
        </p:nvSpPr>
        <p:spPr>
          <a:xfrm>
            <a:off x="3009900" y="833354"/>
            <a:ext cx="20320" cy="144780"/>
          </a:xfrm>
          <a:custGeom>
            <a:avLst/>
            <a:gdLst/>
            <a:ahLst/>
            <a:cxnLst/>
            <a:rect l="l" t="t" r="r" b="b"/>
            <a:pathLst>
              <a:path w="20319" h="144780" extrusionOk="0">
                <a:moveTo>
                  <a:pt x="19660" y="264"/>
                </a:moveTo>
                <a:lnTo>
                  <a:pt x="-76" y="264"/>
                </a:lnTo>
                <a:lnTo>
                  <a:pt x="-76" y="144901"/>
                </a:lnTo>
                <a:lnTo>
                  <a:pt x="19660" y="144901"/>
                </a:lnTo>
                <a:lnTo>
                  <a:pt x="19660" y="264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97;p5"/>
          <p:cNvGrpSpPr/>
          <p:nvPr/>
        </p:nvGrpSpPr>
        <p:grpSpPr>
          <a:xfrm>
            <a:off x="3086100" y="830559"/>
            <a:ext cx="301666" cy="152134"/>
            <a:chOff x="3086100" y="830559"/>
            <a:chExt cx="301666" cy="152134"/>
          </a:xfrm>
        </p:grpSpPr>
        <p:pic>
          <p:nvPicPr>
            <p:cNvPr id="298" name="Google Shape;298;p5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086100" y="830559"/>
              <a:ext cx="127934" cy="1521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p5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258312" y="830559"/>
              <a:ext cx="129454" cy="1521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0" name="Google Shape;300;p5"/>
          <p:cNvSpPr/>
          <p:nvPr/>
        </p:nvSpPr>
        <p:spPr>
          <a:xfrm>
            <a:off x="3439667" y="833354"/>
            <a:ext cx="20320" cy="144780"/>
          </a:xfrm>
          <a:custGeom>
            <a:avLst/>
            <a:gdLst/>
            <a:ahLst/>
            <a:cxnLst/>
            <a:rect l="l" t="t" r="r" b="b"/>
            <a:pathLst>
              <a:path w="20320" h="144780" extrusionOk="0">
                <a:moveTo>
                  <a:pt x="19649" y="264"/>
                </a:moveTo>
                <a:lnTo>
                  <a:pt x="-86" y="264"/>
                </a:lnTo>
                <a:lnTo>
                  <a:pt x="-86" y="144901"/>
                </a:lnTo>
                <a:lnTo>
                  <a:pt x="19649" y="144901"/>
                </a:lnTo>
                <a:lnTo>
                  <a:pt x="19649" y="264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1" name="Google Shape;301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515867" y="797032"/>
            <a:ext cx="150783" cy="185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723132" y="833607"/>
            <a:ext cx="126394" cy="1445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3" name="Google Shape;303;p5"/>
          <p:cNvGrpSpPr/>
          <p:nvPr/>
        </p:nvGrpSpPr>
        <p:grpSpPr>
          <a:xfrm>
            <a:off x="2148776" y="1078964"/>
            <a:ext cx="237746" cy="150617"/>
            <a:chOff x="2148776" y="1078964"/>
            <a:chExt cx="237746" cy="150617"/>
          </a:xfrm>
        </p:grpSpPr>
        <p:sp>
          <p:nvSpPr>
            <p:cNvPr id="304" name="Google Shape;304;p5"/>
            <p:cNvSpPr/>
            <p:nvPr/>
          </p:nvSpPr>
          <p:spPr>
            <a:xfrm>
              <a:off x="2148776" y="1082007"/>
              <a:ext cx="97790" cy="144780"/>
            </a:xfrm>
            <a:custGeom>
              <a:avLst/>
              <a:gdLst/>
              <a:ahLst/>
              <a:cxnLst/>
              <a:rect l="l" t="t" r="r" b="b"/>
              <a:pathLst>
                <a:path w="97789" h="144780" extrusionOk="0">
                  <a:moveTo>
                    <a:pt x="97409" y="125730"/>
                  </a:moveTo>
                  <a:lnTo>
                    <a:pt x="19685" y="125730"/>
                  </a:lnTo>
                  <a:lnTo>
                    <a:pt x="19685" y="80010"/>
                  </a:lnTo>
                  <a:lnTo>
                    <a:pt x="88646" y="80010"/>
                  </a:lnTo>
                  <a:lnTo>
                    <a:pt x="88646" y="60960"/>
                  </a:lnTo>
                  <a:lnTo>
                    <a:pt x="19685" y="60960"/>
                  </a:lnTo>
                  <a:lnTo>
                    <a:pt x="19685" y="17780"/>
                  </a:lnTo>
                  <a:lnTo>
                    <a:pt x="93726" y="17780"/>
                  </a:lnTo>
                  <a:lnTo>
                    <a:pt x="93726" y="0"/>
                  </a:lnTo>
                  <a:lnTo>
                    <a:pt x="0" y="0"/>
                  </a:lnTo>
                  <a:lnTo>
                    <a:pt x="0" y="17780"/>
                  </a:lnTo>
                  <a:lnTo>
                    <a:pt x="0" y="60960"/>
                  </a:lnTo>
                  <a:lnTo>
                    <a:pt x="0" y="80010"/>
                  </a:lnTo>
                  <a:lnTo>
                    <a:pt x="0" y="125730"/>
                  </a:lnTo>
                  <a:lnTo>
                    <a:pt x="0" y="144780"/>
                  </a:lnTo>
                  <a:lnTo>
                    <a:pt x="97409" y="144780"/>
                  </a:lnTo>
                  <a:lnTo>
                    <a:pt x="97409" y="125730"/>
                  </a:lnTo>
                  <a:close/>
                </a:path>
              </a:pathLst>
            </a:custGeom>
            <a:solidFill>
              <a:srgbClr val="223D6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05" name="Google Shape;305;p5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290571" y="1078964"/>
              <a:ext cx="95951" cy="15061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6" name="Google Shape;306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444495" y="1082012"/>
            <a:ext cx="97471" cy="14452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5"/>
          <p:cNvSpPr/>
          <p:nvPr/>
        </p:nvSpPr>
        <p:spPr>
          <a:xfrm>
            <a:off x="2593771" y="1082007"/>
            <a:ext cx="97790" cy="144780"/>
          </a:xfrm>
          <a:custGeom>
            <a:avLst/>
            <a:gdLst/>
            <a:ahLst/>
            <a:cxnLst/>
            <a:rect l="l" t="t" r="r" b="b"/>
            <a:pathLst>
              <a:path w="97789" h="144780" extrusionOk="0">
                <a:moveTo>
                  <a:pt x="97409" y="125730"/>
                </a:moveTo>
                <a:lnTo>
                  <a:pt x="19685" y="125730"/>
                </a:lnTo>
                <a:lnTo>
                  <a:pt x="19685" y="80010"/>
                </a:lnTo>
                <a:lnTo>
                  <a:pt x="88646" y="80010"/>
                </a:lnTo>
                <a:lnTo>
                  <a:pt x="88646" y="60960"/>
                </a:lnTo>
                <a:lnTo>
                  <a:pt x="19685" y="60960"/>
                </a:lnTo>
                <a:lnTo>
                  <a:pt x="19685" y="17780"/>
                </a:lnTo>
                <a:lnTo>
                  <a:pt x="93726" y="17780"/>
                </a:lnTo>
                <a:lnTo>
                  <a:pt x="93726" y="0"/>
                </a:lnTo>
                <a:lnTo>
                  <a:pt x="0" y="0"/>
                </a:lnTo>
                <a:lnTo>
                  <a:pt x="0" y="17780"/>
                </a:lnTo>
                <a:lnTo>
                  <a:pt x="0" y="60960"/>
                </a:lnTo>
                <a:lnTo>
                  <a:pt x="0" y="80010"/>
                </a:lnTo>
                <a:lnTo>
                  <a:pt x="0" y="125730"/>
                </a:lnTo>
                <a:lnTo>
                  <a:pt x="0" y="144780"/>
                </a:lnTo>
                <a:lnTo>
                  <a:pt x="97409" y="144780"/>
                </a:lnTo>
                <a:lnTo>
                  <a:pt x="97409" y="125730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8" name="Google Shape;308;p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738627" y="1078964"/>
            <a:ext cx="129467" cy="150617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5"/>
          <p:cNvSpPr/>
          <p:nvPr/>
        </p:nvSpPr>
        <p:spPr>
          <a:xfrm>
            <a:off x="2919983" y="1081766"/>
            <a:ext cx="20320" cy="144780"/>
          </a:xfrm>
          <a:custGeom>
            <a:avLst/>
            <a:gdLst/>
            <a:ahLst/>
            <a:cxnLst/>
            <a:rect l="l" t="t" r="r" b="b"/>
            <a:pathLst>
              <a:path w="20319" h="144780" extrusionOk="0">
                <a:moveTo>
                  <a:pt x="19662" y="258"/>
                </a:moveTo>
                <a:lnTo>
                  <a:pt x="-73" y="258"/>
                </a:lnTo>
                <a:lnTo>
                  <a:pt x="-73" y="144895"/>
                </a:lnTo>
                <a:lnTo>
                  <a:pt x="19662" y="144895"/>
                </a:lnTo>
                <a:lnTo>
                  <a:pt x="19662" y="258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0" name="Google Shape;310;p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987039" y="1082012"/>
            <a:ext cx="143176" cy="144521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5"/>
          <p:cNvSpPr/>
          <p:nvPr/>
        </p:nvSpPr>
        <p:spPr>
          <a:xfrm>
            <a:off x="3177451" y="1082007"/>
            <a:ext cx="86995" cy="144780"/>
          </a:xfrm>
          <a:custGeom>
            <a:avLst/>
            <a:gdLst/>
            <a:ahLst/>
            <a:cxnLst/>
            <a:rect l="l" t="t" r="r" b="b"/>
            <a:pathLst>
              <a:path w="86995" h="144780" extrusionOk="0">
                <a:moveTo>
                  <a:pt x="86487" y="125730"/>
                </a:moveTo>
                <a:lnTo>
                  <a:pt x="19685" y="125730"/>
                </a:lnTo>
                <a:lnTo>
                  <a:pt x="19685" y="0"/>
                </a:lnTo>
                <a:lnTo>
                  <a:pt x="0" y="0"/>
                </a:lnTo>
                <a:lnTo>
                  <a:pt x="0" y="125730"/>
                </a:lnTo>
                <a:lnTo>
                  <a:pt x="0" y="144780"/>
                </a:lnTo>
                <a:lnTo>
                  <a:pt x="86487" y="144780"/>
                </a:lnTo>
                <a:lnTo>
                  <a:pt x="86487" y="125730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2" name="Google Shape;312;p5"/>
          <p:cNvGrpSpPr/>
          <p:nvPr/>
        </p:nvGrpSpPr>
        <p:grpSpPr>
          <a:xfrm>
            <a:off x="3398520" y="1082012"/>
            <a:ext cx="258987" cy="144521"/>
            <a:chOff x="3398520" y="1082012"/>
            <a:chExt cx="258987" cy="144521"/>
          </a:xfrm>
        </p:grpSpPr>
        <p:pic>
          <p:nvPicPr>
            <p:cNvPr id="313" name="Google Shape;313;p5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3398520" y="1082012"/>
              <a:ext cx="95923" cy="1445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" name="Google Shape;314;p5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3514344" y="1082012"/>
              <a:ext cx="143163" cy="14452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5" name="Google Shape;315;p5"/>
          <p:cNvGrpSpPr/>
          <p:nvPr/>
        </p:nvGrpSpPr>
        <p:grpSpPr>
          <a:xfrm>
            <a:off x="3704844" y="1082012"/>
            <a:ext cx="278791" cy="144521"/>
            <a:chOff x="3704844" y="1082012"/>
            <a:chExt cx="278791" cy="144521"/>
          </a:xfrm>
        </p:grpSpPr>
        <p:pic>
          <p:nvPicPr>
            <p:cNvPr id="316" name="Google Shape;316;p5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3704844" y="1082012"/>
              <a:ext cx="102011" cy="1445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Google Shape;317;p5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3840480" y="1082012"/>
              <a:ext cx="143155" cy="14452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8" name="Google Shape;318;p5"/>
          <p:cNvGrpSpPr/>
          <p:nvPr/>
        </p:nvGrpSpPr>
        <p:grpSpPr>
          <a:xfrm>
            <a:off x="4116209" y="1082007"/>
            <a:ext cx="259083" cy="144780"/>
            <a:chOff x="4116209" y="1082007"/>
            <a:chExt cx="259083" cy="144780"/>
          </a:xfrm>
        </p:grpSpPr>
        <p:sp>
          <p:nvSpPr>
            <p:cNvPr id="319" name="Google Shape;319;p5"/>
            <p:cNvSpPr/>
            <p:nvPr/>
          </p:nvSpPr>
          <p:spPr>
            <a:xfrm>
              <a:off x="4116209" y="1082007"/>
              <a:ext cx="86995" cy="144780"/>
            </a:xfrm>
            <a:custGeom>
              <a:avLst/>
              <a:gdLst/>
              <a:ahLst/>
              <a:cxnLst/>
              <a:rect l="l" t="t" r="r" b="b"/>
              <a:pathLst>
                <a:path w="86995" h="144780" extrusionOk="0">
                  <a:moveTo>
                    <a:pt x="86487" y="125730"/>
                  </a:moveTo>
                  <a:lnTo>
                    <a:pt x="19685" y="125730"/>
                  </a:lnTo>
                  <a:lnTo>
                    <a:pt x="19685" y="0"/>
                  </a:lnTo>
                  <a:lnTo>
                    <a:pt x="0" y="0"/>
                  </a:lnTo>
                  <a:lnTo>
                    <a:pt x="0" y="125730"/>
                  </a:lnTo>
                  <a:lnTo>
                    <a:pt x="0" y="144780"/>
                  </a:lnTo>
                  <a:lnTo>
                    <a:pt x="86487" y="144780"/>
                  </a:lnTo>
                  <a:lnTo>
                    <a:pt x="86487" y="125730"/>
                  </a:lnTo>
                  <a:close/>
                </a:path>
              </a:pathLst>
            </a:custGeom>
            <a:solidFill>
              <a:srgbClr val="223D6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20" name="Google Shape;320;p5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4232147" y="1082012"/>
              <a:ext cx="143145" cy="14452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1" name="Google Shape;321;p5"/>
          <p:cNvGrpSpPr/>
          <p:nvPr/>
        </p:nvGrpSpPr>
        <p:grpSpPr>
          <a:xfrm>
            <a:off x="4507991" y="1082012"/>
            <a:ext cx="403735" cy="144521"/>
            <a:chOff x="4507991" y="1082012"/>
            <a:chExt cx="403735" cy="144521"/>
          </a:xfrm>
        </p:grpSpPr>
        <p:pic>
          <p:nvPicPr>
            <p:cNvPr id="322" name="Google Shape;322;p5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4507991" y="1082012"/>
              <a:ext cx="97419" cy="1445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p5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4625339" y="1082012"/>
              <a:ext cx="143135" cy="1445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p5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4803647" y="1082012"/>
              <a:ext cx="108079" cy="1445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5" name="Google Shape;325;p5"/>
          <p:cNvSpPr/>
          <p:nvPr/>
        </p:nvSpPr>
        <p:spPr>
          <a:xfrm>
            <a:off x="1965960" y="770883"/>
            <a:ext cx="28575" cy="518159"/>
          </a:xfrm>
          <a:custGeom>
            <a:avLst/>
            <a:gdLst/>
            <a:ahLst/>
            <a:cxnLst/>
            <a:rect l="l" t="t" r="r" b="b"/>
            <a:pathLst>
              <a:path w="28575" h="518159" extrusionOk="0">
                <a:moveTo>
                  <a:pt x="28311" y="266"/>
                </a:moveTo>
                <a:lnTo>
                  <a:pt x="-49" y="266"/>
                </a:lnTo>
                <a:lnTo>
                  <a:pt x="-49" y="517879"/>
                </a:lnTo>
                <a:lnTo>
                  <a:pt x="28311" y="517879"/>
                </a:lnTo>
                <a:lnTo>
                  <a:pt x="28311" y="266"/>
                </a:lnTo>
                <a:close/>
              </a:path>
            </a:pathLst>
          </a:custGeom>
          <a:solidFill>
            <a:srgbClr val="223D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6" name="Google Shape;326;p5"/>
          <p:cNvGrpSpPr/>
          <p:nvPr/>
        </p:nvGrpSpPr>
        <p:grpSpPr>
          <a:xfrm>
            <a:off x="0" y="9235217"/>
            <a:ext cx="13892432" cy="2074266"/>
            <a:chOff x="0" y="9235217"/>
            <a:chExt cx="13892432" cy="2074266"/>
          </a:xfrm>
        </p:grpSpPr>
        <p:sp>
          <p:nvSpPr>
            <p:cNvPr id="327" name="Google Shape;327;p5"/>
            <p:cNvSpPr/>
            <p:nvPr/>
          </p:nvSpPr>
          <p:spPr>
            <a:xfrm>
              <a:off x="0" y="9235217"/>
              <a:ext cx="7866380" cy="2072639"/>
            </a:xfrm>
            <a:custGeom>
              <a:avLst/>
              <a:gdLst/>
              <a:ahLst/>
              <a:cxnLst/>
              <a:rect l="l" t="t" r="r" b="b"/>
              <a:pathLst>
                <a:path w="7866380" h="2072640" extrusionOk="0">
                  <a:moveTo>
                    <a:pt x="7866304" y="2072360"/>
                  </a:moveTo>
                  <a:lnTo>
                    <a:pt x="7842936" y="2022970"/>
                  </a:lnTo>
                  <a:lnTo>
                    <a:pt x="7819187" y="1978279"/>
                  </a:lnTo>
                  <a:lnTo>
                    <a:pt x="7793533" y="1939391"/>
                  </a:lnTo>
                  <a:lnTo>
                    <a:pt x="7765466" y="1909089"/>
                  </a:lnTo>
                  <a:lnTo>
                    <a:pt x="7724953" y="1880527"/>
                  </a:lnTo>
                  <a:lnTo>
                    <a:pt x="7660183" y="1841550"/>
                  </a:lnTo>
                  <a:lnTo>
                    <a:pt x="7620432" y="1818906"/>
                  </a:lnTo>
                  <a:lnTo>
                    <a:pt x="7576363" y="1794586"/>
                  </a:lnTo>
                  <a:lnTo>
                    <a:pt x="7478712" y="1742071"/>
                  </a:lnTo>
                  <a:lnTo>
                    <a:pt x="7317168" y="1658213"/>
                  </a:lnTo>
                  <a:lnTo>
                    <a:pt x="7100887" y="1549641"/>
                  </a:lnTo>
                  <a:lnTo>
                    <a:pt x="6960565" y="1481251"/>
                  </a:lnTo>
                  <a:lnTo>
                    <a:pt x="6887032" y="1446441"/>
                  </a:lnTo>
                  <a:lnTo>
                    <a:pt x="6758889" y="1387563"/>
                  </a:lnTo>
                  <a:lnTo>
                    <a:pt x="6703771" y="1362900"/>
                  </a:lnTo>
                  <a:lnTo>
                    <a:pt x="6654241" y="1341247"/>
                  </a:lnTo>
                  <a:lnTo>
                    <a:pt x="6609664" y="1322438"/>
                  </a:lnTo>
                  <a:lnTo>
                    <a:pt x="6569913" y="1306360"/>
                  </a:lnTo>
                  <a:lnTo>
                    <a:pt x="6503378" y="1281747"/>
                  </a:lnTo>
                  <a:lnTo>
                    <a:pt x="6439370" y="1263015"/>
                  </a:lnTo>
                  <a:lnTo>
                    <a:pt x="6276937" y="1222349"/>
                  </a:lnTo>
                  <a:lnTo>
                    <a:pt x="6218390" y="1206982"/>
                  </a:lnTo>
                  <a:lnTo>
                    <a:pt x="6164542" y="1191615"/>
                  </a:lnTo>
                  <a:lnTo>
                    <a:pt x="6119203" y="1176794"/>
                  </a:lnTo>
                  <a:lnTo>
                    <a:pt x="6086437" y="1163053"/>
                  </a:lnTo>
                  <a:lnTo>
                    <a:pt x="6061672" y="1155776"/>
                  </a:lnTo>
                  <a:lnTo>
                    <a:pt x="6022695" y="1151013"/>
                  </a:lnTo>
                  <a:lnTo>
                    <a:pt x="5972403" y="1148422"/>
                  </a:lnTo>
                  <a:lnTo>
                    <a:pt x="5913475" y="1147648"/>
                  </a:lnTo>
                  <a:lnTo>
                    <a:pt x="5849213" y="1148308"/>
                  </a:lnTo>
                  <a:lnTo>
                    <a:pt x="5782157" y="1150048"/>
                  </a:lnTo>
                  <a:lnTo>
                    <a:pt x="5715355" y="1152525"/>
                  </a:lnTo>
                  <a:lnTo>
                    <a:pt x="5508231" y="1162392"/>
                  </a:lnTo>
                  <a:lnTo>
                    <a:pt x="5486133" y="1163053"/>
                  </a:lnTo>
                  <a:lnTo>
                    <a:pt x="5387835" y="1159421"/>
                  </a:lnTo>
                  <a:lnTo>
                    <a:pt x="5220957" y="1149464"/>
                  </a:lnTo>
                  <a:lnTo>
                    <a:pt x="5099037" y="1139990"/>
                  </a:lnTo>
                  <a:lnTo>
                    <a:pt x="5040998" y="1134567"/>
                  </a:lnTo>
                  <a:lnTo>
                    <a:pt x="4987798" y="1128737"/>
                  </a:lnTo>
                  <a:lnTo>
                    <a:pt x="4881626" y="1114894"/>
                  </a:lnTo>
                  <a:lnTo>
                    <a:pt x="4821047" y="1108760"/>
                  </a:lnTo>
                  <a:lnTo>
                    <a:pt x="4704969" y="1098727"/>
                  </a:lnTo>
                  <a:lnTo>
                    <a:pt x="4653661" y="1093609"/>
                  </a:lnTo>
                  <a:lnTo>
                    <a:pt x="4609719" y="1087602"/>
                  </a:lnTo>
                  <a:lnTo>
                    <a:pt x="4552061" y="1070521"/>
                  </a:lnTo>
                  <a:lnTo>
                    <a:pt x="4516640" y="1053617"/>
                  </a:lnTo>
                  <a:lnTo>
                    <a:pt x="4461522" y="1033487"/>
                  </a:lnTo>
                  <a:lnTo>
                    <a:pt x="4396371" y="1012710"/>
                  </a:lnTo>
                  <a:lnTo>
                    <a:pt x="4331347" y="993863"/>
                  </a:lnTo>
                  <a:lnTo>
                    <a:pt x="4276102" y="979512"/>
                  </a:lnTo>
                  <a:lnTo>
                    <a:pt x="4063123" y="947153"/>
                  </a:lnTo>
                  <a:lnTo>
                    <a:pt x="3927754" y="925588"/>
                  </a:lnTo>
                  <a:lnTo>
                    <a:pt x="3861841" y="913892"/>
                  </a:lnTo>
                  <a:lnTo>
                    <a:pt x="3802405" y="902093"/>
                  </a:lnTo>
                  <a:lnTo>
                    <a:pt x="3753129" y="890562"/>
                  </a:lnTo>
                  <a:lnTo>
                    <a:pt x="3684930" y="868451"/>
                  </a:lnTo>
                  <a:lnTo>
                    <a:pt x="3640734" y="855726"/>
                  </a:lnTo>
                  <a:lnTo>
                    <a:pt x="3472091" y="811022"/>
                  </a:lnTo>
                  <a:lnTo>
                    <a:pt x="3413925" y="794740"/>
                  </a:lnTo>
                  <a:lnTo>
                    <a:pt x="3359696" y="778230"/>
                  </a:lnTo>
                  <a:lnTo>
                    <a:pt x="3312579" y="761593"/>
                  </a:lnTo>
                  <a:lnTo>
                    <a:pt x="3275368" y="745210"/>
                  </a:lnTo>
                  <a:lnTo>
                    <a:pt x="3222663" y="708761"/>
                  </a:lnTo>
                  <a:lnTo>
                    <a:pt x="3181769" y="686663"/>
                  </a:lnTo>
                  <a:lnTo>
                    <a:pt x="3132874" y="663422"/>
                  </a:lnTo>
                  <a:lnTo>
                    <a:pt x="3027972" y="615924"/>
                  </a:lnTo>
                  <a:lnTo>
                    <a:pt x="2980613" y="592683"/>
                  </a:lnTo>
                  <a:lnTo>
                    <a:pt x="2942386" y="570585"/>
                  </a:lnTo>
                  <a:lnTo>
                    <a:pt x="2917621" y="550024"/>
                  </a:lnTo>
                  <a:lnTo>
                    <a:pt x="2899206" y="536054"/>
                  </a:lnTo>
                  <a:lnTo>
                    <a:pt x="2826054" y="503161"/>
                  </a:lnTo>
                  <a:lnTo>
                    <a:pt x="2775889" y="485127"/>
                  </a:lnTo>
                  <a:lnTo>
                    <a:pt x="2719882" y="466712"/>
                  </a:lnTo>
                  <a:lnTo>
                    <a:pt x="2660446" y="448170"/>
                  </a:lnTo>
                  <a:lnTo>
                    <a:pt x="2392743" y="369303"/>
                  </a:lnTo>
                  <a:lnTo>
                    <a:pt x="2361628" y="359143"/>
                  </a:lnTo>
                  <a:lnTo>
                    <a:pt x="2309431" y="339585"/>
                  </a:lnTo>
                  <a:lnTo>
                    <a:pt x="2255837" y="315963"/>
                  </a:lnTo>
                  <a:lnTo>
                    <a:pt x="2204529" y="289039"/>
                  </a:lnTo>
                  <a:lnTo>
                    <a:pt x="2159825" y="259829"/>
                  </a:lnTo>
                  <a:lnTo>
                    <a:pt x="2125662" y="228968"/>
                  </a:lnTo>
                  <a:lnTo>
                    <a:pt x="2105977" y="197218"/>
                  </a:lnTo>
                  <a:lnTo>
                    <a:pt x="2039175" y="144259"/>
                  </a:lnTo>
                  <a:lnTo>
                    <a:pt x="1914093" y="89522"/>
                  </a:lnTo>
                  <a:lnTo>
                    <a:pt x="1793189" y="46863"/>
                  </a:lnTo>
                  <a:lnTo>
                    <a:pt x="1738960" y="29591"/>
                  </a:lnTo>
                  <a:lnTo>
                    <a:pt x="1611452" y="12446"/>
                  </a:lnTo>
                  <a:lnTo>
                    <a:pt x="1536395" y="3683"/>
                  </a:lnTo>
                  <a:lnTo>
                    <a:pt x="1484464" y="508"/>
                  </a:lnTo>
                  <a:lnTo>
                    <a:pt x="1426298" y="0"/>
                  </a:lnTo>
                  <a:lnTo>
                    <a:pt x="1418424" y="0"/>
                  </a:lnTo>
                  <a:lnTo>
                    <a:pt x="1369529" y="3556"/>
                  </a:lnTo>
                  <a:lnTo>
                    <a:pt x="1322920" y="7874"/>
                  </a:lnTo>
                  <a:lnTo>
                    <a:pt x="1212227" y="19431"/>
                  </a:lnTo>
                  <a:lnTo>
                    <a:pt x="1155788" y="26162"/>
                  </a:lnTo>
                  <a:lnTo>
                    <a:pt x="1103642" y="33147"/>
                  </a:lnTo>
                  <a:lnTo>
                    <a:pt x="1059573" y="40132"/>
                  </a:lnTo>
                  <a:lnTo>
                    <a:pt x="1009713" y="50800"/>
                  </a:lnTo>
                  <a:lnTo>
                    <a:pt x="983983" y="55499"/>
                  </a:lnTo>
                  <a:lnTo>
                    <a:pt x="911491" y="66789"/>
                  </a:lnTo>
                  <a:lnTo>
                    <a:pt x="866355" y="73012"/>
                  </a:lnTo>
                  <a:lnTo>
                    <a:pt x="762381" y="86220"/>
                  </a:lnTo>
                  <a:lnTo>
                    <a:pt x="645502" y="99428"/>
                  </a:lnTo>
                  <a:lnTo>
                    <a:pt x="522236" y="111366"/>
                  </a:lnTo>
                  <a:lnTo>
                    <a:pt x="399046" y="121272"/>
                  </a:lnTo>
                  <a:lnTo>
                    <a:pt x="339509" y="125082"/>
                  </a:lnTo>
                  <a:lnTo>
                    <a:pt x="282422" y="127876"/>
                  </a:lnTo>
                  <a:lnTo>
                    <a:pt x="233095" y="129400"/>
                  </a:lnTo>
                  <a:lnTo>
                    <a:pt x="185928" y="129908"/>
                  </a:lnTo>
                  <a:lnTo>
                    <a:pt x="114134" y="128765"/>
                  </a:lnTo>
                  <a:lnTo>
                    <a:pt x="47650" y="125463"/>
                  </a:lnTo>
                  <a:lnTo>
                    <a:pt x="0" y="121526"/>
                  </a:lnTo>
                  <a:lnTo>
                    <a:pt x="0" y="2072360"/>
                  </a:lnTo>
                  <a:lnTo>
                    <a:pt x="7866304" y="2072360"/>
                  </a:lnTo>
                  <a:close/>
                </a:path>
              </a:pathLst>
            </a:custGeom>
            <a:solidFill>
              <a:srgbClr val="A6CDD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0" y="10277608"/>
              <a:ext cx="5585460" cy="1031875"/>
            </a:xfrm>
            <a:custGeom>
              <a:avLst/>
              <a:gdLst/>
              <a:ahLst/>
              <a:cxnLst/>
              <a:rect l="l" t="t" r="r" b="b"/>
              <a:pathLst>
                <a:path w="5585460" h="1031875" extrusionOk="0">
                  <a:moveTo>
                    <a:pt x="5585180" y="968781"/>
                  </a:moveTo>
                  <a:lnTo>
                    <a:pt x="5507342" y="913142"/>
                  </a:lnTo>
                  <a:lnTo>
                    <a:pt x="5329415" y="849579"/>
                  </a:lnTo>
                  <a:lnTo>
                    <a:pt x="5129390" y="849579"/>
                  </a:lnTo>
                  <a:lnTo>
                    <a:pt x="5040363" y="778040"/>
                  </a:lnTo>
                  <a:lnTo>
                    <a:pt x="4873625" y="778040"/>
                  </a:lnTo>
                  <a:lnTo>
                    <a:pt x="4673600" y="706526"/>
                  </a:lnTo>
                  <a:lnTo>
                    <a:pt x="4384560" y="666788"/>
                  </a:lnTo>
                  <a:lnTo>
                    <a:pt x="4039882" y="539623"/>
                  </a:lnTo>
                  <a:lnTo>
                    <a:pt x="3739667" y="468096"/>
                  </a:lnTo>
                  <a:lnTo>
                    <a:pt x="3406178" y="420408"/>
                  </a:lnTo>
                  <a:lnTo>
                    <a:pt x="3252254" y="364794"/>
                  </a:lnTo>
                  <a:lnTo>
                    <a:pt x="3139351" y="324015"/>
                  </a:lnTo>
                  <a:lnTo>
                    <a:pt x="2961563" y="221742"/>
                  </a:lnTo>
                  <a:lnTo>
                    <a:pt x="2853105" y="173062"/>
                  </a:lnTo>
                  <a:lnTo>
                    <a:pt x="2764586" y="131216"/>
                  </a:lnTo>
                  <a:lnTo>
                    <a:pt x="2694736" y="94589"/>
                  </a:lnTo>
                  <a:lnTo>
                    <a:pt x="2649270" y="68656"/>
                  </a:lnTo>
                  <a:lnTo>
                    <a:pt x="2597962" y="41617"/>
                  </a:lnTo>
                  <a:lnTo>
                    <a:pt x="2548305" y="18097"/>
                  </a:lnTo>
                  <a:lnTo>
                    <a:pt x="2507678" y="2679"/>
                  </a:lnTo>
                  <a:lnTo>
                    <a:pt x="2483548" y="0"/>
                  </a:lnTo>
                  <a:lnTo>
                    <a:pt x="2468054" y="6007"/>
                  </a:lnTo>
                  <a:lnTo>
                    <a:pt x="2294572" y="70739"/>
                  </a:lnTo>
                  <a:lnTo>
                    <a:pt x="1983308" y="70739"/>
                  </a:lnTo>
                  <a:lnTo>
                    <a:pt x="1749755" y="134327"/>
                  </a:lnTo>
                  <a:lnTo>
                    <a:pt x="1594180" y="134327"/>
                  </a:lnTo>
                  <a:lnTo>
                    <a:pt x="1438490" y="205867"/>
                  </a:lnTo>
                  <a:lnTo>
                    <a:pt x="1293964" y="205867"/>
                  </a:lnTo>
                  <a:lnTo>
                    <a:pt x="1082763" y="285330"/>
                  </a:lnTo>
                  <a:lnTo>
                    <a:pt x="971600" y="364794"/>
                  </a:lnTo>
                  <a:lnTo>
                    <a:pt x="827074" y="324015"/>
                  </a:lnTo>
                  <a:lnTo>
                    <a:pt x="704786" y="324015"/>
                  </a:lnTo>
                  <a:lnTo>
                    <a:pt x="615873" y="285330"/>
                  </a:lnTo>
                  <a:lnTo>
                    <a:pt x="526910" y="285330"/>
                  </a:lnTo>
                  <a:lnTo>
                    <a:pt x="460222" y="205867"/>
                  </a:lnTo>
                  <a:lnTo>
                    <a:pt x="171183" y="205867"/>
                  </a:lnTo>
                  <a:lnTo>
                    <a:pt x="71120" y="245592"/>
                  </a:lnTo>
                  <a:lnTo>
                    <a:pt x="0" y="284187"/>
                  </a:lnTo>
                  <a:lnTo>
                    <a:pt x="0" y="1031316"/>
                  </a:lnTo>
                  <a:lnTo>
                    <a:pt x="5585180" y="1031316"/>
                  </a:lnTo>
                  <a:lnTo>
                    <a:pt x="5585180" y="968781"/>
                  </a:lnTo>
                  <a:close/>
                </a:path>
              </a:pathLst>
            </a:custGeom>
            <a:solidFill>
              <a:srgbClr val="3D788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29" name="Google Shape;329;p5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4149852" y="9724357"/>
              <a:ext cx="9742580" cy="15806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0" name="Google Shape;330;p5"/>
            <p:cNvSpPr/>
            <p:nvPr/>
          </p:nvSpPr>
          <p:spPr>
            <a:xfrm>
              <a:off x="4718177" y="9963664"/>
              <a:ext cx="7639684" cy="1344295"/>
            </a:xfrm>
            <a:custGeom>
              <a:avLst/>
              <a:gdLst/>
              <a:ahLst/>
              <a:cxnLst/>
              <a:rect l="l" t="t" r="r" b="b"/>
              <a:pathLst>
                <a:path w="7639684" h="1344295" extrusionOk="0">
                  <a:moveTo>
                    <a:pt x="7639240" y="1343939"/>
                  </a:moveTo>
                  <a:lnTo>
                    <a:pt x="7572819" y="1323860"/>
                  </a:lnTo>
                  <a:lnTo>
                    <a:pt x="7449375" y="1284249"/>
                  </a:lnTo>
                  <a:lnTo>
                    <a:pt x="7322007" y="1241361"/>
                  </a:lnTo>
                  <a:lnTo>
                    <a:pt x="7203389" y="1199680"/>
                  </a:lnTo>
                  <a:lnTo>
                    <a:pt x="7151065" y="1180693"/>
                  </a:lnTo>
                  <a:lnTo>
                    <a:pt x="7105726" y="1163675"/>
                  </a:lnTo>
                  <a:lnTo>
                    <a:pt x="7068769" y="1149184"/>
                  </a:lnTo>
                  <a:lnTo>
                    <a:pt x="7041718" y="1137793"/>
                  </a:lnTo>
                  <a:lnTo>
                    <a:pt x="7005142" y="1122895"/>
                  </a:lnTo>
                  <a:lnTo>
                    <a:pt x="6961200" y="1107516"/>
                  </a:lnTo>
                  <a:lnTo>
                    <a:pt x="6911543" y="1092123"/>
                  </a:lnTo>
                  <a:lnTo>
                    <a:pt x="6857568" y="1077226"/>
                  </a:lnTo>
                  <a:lnTo>
                    <a:pt x="6800812" y="1063294"/>
                  </a:lnTo>
                  <a:lnTo>
                    <a:pt x="6742773" y="1050810"/>
                  </a:lnTo>
                  <a:lnTo>
                    <a:pt x="6685115" y="1040257"/>
                  </a:lnTo>
                  <a:lnTo>
                    <a:pt x="6629362" y="1032129"/>
                  </a:lnTo>
                  <a:lnTo>
                    <a:pt x="6577038" y="1026883"/>
                  </a:lnTo>
                  <a:lnTo>
                    <a:pt x="6529540" y="1025042"/>
                  </a:lnTo>
                  <a:lnTo>
                    <a:pt x="6473406" y="1023962"/>
                  </a:lnTo>
                  <a:lnTo>
                    <a:pt x="6417018" y="1021016"/>
                  </a:lnTo>
                  <a:lnTo>
                    <a:pt x="6361265" y="1016546"/>
                  </a:lnTo>
                  <a:lnTo>
                    <a:pt x="6307175" y="1010945"/>
                  </a:lnTo>
                  <a:lnTo>
                    <a:pt x="6255486" y="1004595"/>
                  </a:lnTo>
                  <a:lnTo>
                    <a:pt x="6207353" y="997877"/>
                  </a:lnTo>
                  <a:lnTo>
                    <a:pt x="6163538" y="991146"/>
                  </a:lnTo>
                  <a:lnTo>
                    <a:pt x="6125184" y="984796"/>
                  </a:lnTo>
                  <a:lnTo>
                    <a:pt x="6081115" y="974674"/>
                  </a:lnTo>
                  <a:lnTo>
                    <a:pt x="6031839" y="959065"/>
                  </a:lnTo>
                  <a:lnTo>
                    <a:pt x="5980531" y="939355"/>
                  </a:lnTo>
                  <a:lnTo>
                    <a:pt x="5930112" y="916978"/>
                  </a:lnTo>
                  <a:lnTo>
                    <a:pt x="5883757" y="893330"/>
                  </a:lnTo>
                  <a:lnTo>
                    <a:pt x="5815190" y="847877"/>
                  </a:lnTo>
                  <a:lnTo>
                    <a:pt x="5783440" y="819937"/>
                  </a:lnTo>
                  <a:lnTo>
                    <a:pt x="5744832" y="785291"/>
                  </a:lnTo>
                  <a:lnTo>
                    <a:pt x="5704065" y="745312"/>
                  </a:lnTo>
                  <a:lnTo>
                    <a:pt x="5665457" y="701382"/>
                  </a:lnTo>
                  <a:lnTo>
                    <a:pt x="5633580" y="654862"/>
                  </a:lnTo>
                  <a:lnTo>
                    <a:pt x="5594718" y="564642"/>
                  </a:lnTo>
                  <a:lnTo>
                    <a:pt x="5565254" y="520407"/>
                  </a:lnTo>
                  <a:lnTo>
                    <a:pt x="5528551" y="475881"/>
                  </a:lnTo>
                  <a:lnTo>
                    <a:pt x="5488165" y="432511"/>
                  </a:lnTo>
                  <a:lnTo>
                    <a:pt x="5412092" y="355130"/>
                  </a:lnTo>
                  <a:lnTo>
                    <a:pt x="5383898" y="324065"/>
                  </a:lnTo>
                  <a:lnTo>
                    <a:pt x="5317363" y="272719"/>
                  </a:lnTo>
                  <a:lnTo>
                    <a:pt x="5269230" y="246849"/>
                  </a:lnTo>
                  <a:lnTo>
                    <a:pt x="5215382" y="222440"/>
                  </a:lnTo>
                  <a:lnTo>
                    <a:pt x="5159121" y="200710"/>
                  </a:lnTo>
                  <a:lnTo>
                    <a:pt x="5103368" y="182829"/>
                  </a:lnTo>
                  <a:lnTo>
                    <a:pt x="5051425" y="170014"/>
                  </a:lnTo>
                  <a:lnTo>
                    <a:pt x="4968875" y="158318"/>
                  </a:lnTo>
                  <a:lnTo>
                    <a:pt x="4922647" y="148386"/>
                  </a:lnTo>
                  <a:lnTo>
                    <a:pt x="4870196" y="134683"/>
                  </a:lnTo>
                  <a:lnTo>
                    <a:pt x="4814201" y="118237"/>
                  </a:lnTo>
                  <a:lnTo>
                    <a:pt x="4757178" y="100037"/>
                  </a:lnTo>
                  <a:lnTo>
                    <a:pt x="4701806" y="81127"/>
                  </a:lnTo>
                  <a:lnTo>
                    <a:pt x="4650625" y="62484"/>
                  </a:lnTo>
                  <a:lnTo>
                    <a:pt x="4606302" y="45212"/>
                  </a:lnTo>
                  <a:lnTo>
                    <a:pt x="4548263" y="18542"/>
                  </a:lnTo>
                  <a:lnTo>
                    <a:pt x="4526038" y="10922"/>
                  </a:lnTo>
                  <a:lnTo>
                    <a:pt x="4490224" y="5461"/>
                  </a:lnTo>
                  <a:lnTo>
                    <a:pt x="4443742" y="1905"/>
                  </a:lnTo>
                  <a:lnTo>
                    <a:pt x="4389005" y="254"/>
                  </a:lnTo>
                  <a:lnTo>
                    <a:pt x="4328680" y="0"/>
                  </a:lnTo>
                  <a:lnTo>
                    <a:pt x="4265447" y="1143"/>
                  </a:lnTo>
                  <a:lnTo>
                    <a:pt x="4201693" y="3302"/>
                  </a:lnTo>
                  <a:lnTo>
                    <a:pt x="4140352" y="6350"/>
                  </a:lnTo>
                  <a:lnTo>
                    <a:pt x="4083710" y="10033"/>
                  </a:lnTo>
                  <a:lnTo>
                    <a:pt x="4034688" y="14097"/>
                  </a:lnTo>
                  <a:lnTo>
                    <a:pt x="3995699" y="18542"/>
                  </a:lnTo>
                  <a:lnTo>
                    <a:pt x="3951630" y="26416"/>
                  </a:lnTo>
                  <a:lnTo>
                    <a:pt x="3902100" y="38989"/>
                  </a:lnTo>
                  <a:lnTo>
                    <a:pt x="3849395" y="55245"/>
                  </a:lnTo>
                  <a:lnTo>
                    <a:pt x="3796068" y="74422"/>
                  </a:lnTo>
                  <a:lnTo>
                    <a:pt x="3744506" y="95897"/>
                  </a:lnTo>
                  <a:lnTo>
                    <a:pt x="3697135" y="118719"/>
                  </a:lnTo>
                  <a:lnTo>
                    <a:pt x="3656495" y="142151"/>
                  </a:lnTo>
                  <a:lnTo>
                    <a:pt x="3624872" y="165392"/>
                  </a:lnTo>
                  <a:lnTo>
                    <a:pt x="3586518" y="208724"/>
                  </a:lnTo>
                  <a:lnTo>
                    <a:pt x="3557308" y="232778"/>
                  </a:lnTo>
                  <a:lnTo>
                    <a:pt x="3519335" y="258851"/>
                  </a:lnTo>
                  <a:lnTo>
                    <a:pt x="3474377" y="286042"/>
                  </a:lnTo>
                  <a:lnTo>
                    <a:pt x="3424593" y="313423"/>
                  </a:lnTo>
                  <a:lnTo>
                    <a:pt x="3371888" y="340080"/>
                  </a:lnTo>
                  <a:lnTo>
                    <a:pt x="3318433" y="365086"/>
                  </a:lnTo>
                  <a:lnTo>
                    <a:pt x="3266236" y="387540"/>
                  </a:lnTo>
                  <a:lnTo>
                    <a:pt x="3217214" y="406527"/>
                  </a:lnTo>
                  <a:lnTo>
                    <a:pt x="3121456" y="438302"/>
                  </a:lnTo>
                  <a:lnTo>
                    <a:pt x="3078530" y="455739"/>
                  </a:lnTo>
                  <a:lnTo>
                    <a:pt x="3041065" y="473976"/>
                  </a:lnTo>
                  <a:lnTo>
                    <a:pt x="3005759" y="493560"/>
                  </a:lnTo>
                  <a:lnTo>
                    <a:pt x="2927146" y="539051"/>
                  </a:lnTo>
                  <a:lnTo>
                    <a:pt x="2876981" y="566077"/>
                  </a:lnTo>
                  <a:lnTo>
                    <a:pt x="2838881" y="582358"/>
                  </a:lnTo>
                  <a:lnTo>
                    <a:pt x="2795714" y="595096"/>
                  </a:lnTo>
                  <a:lnTo>
                    <a:pt x="2748470" y="605053"/>
                  </a:lnTo>
                  <a:lnTo>
                    <a:pt x="2697924" y="612914"/>
                  </a:lnTo>
                  <a:lnTo>
                    <a:pt x="2644965" y="619429"/>
                  </a:lnTo>
                  <a:lnTo>
                    <a:pt x="2535110" y="631317"/>
                  </a:lnTo>
                  <a:lnTo>
                    <a:pt x="2480119" y="638124"/>
                  </a:lnTo>
                  <a:lnTo>
                    <a:pt x="2426017" y="646493"/>
                  </a:lnTo>
                  <a:lnTo>
                    <a:pt x="2373820" y="657123"/>
                  </a:lnTo>
                  <a:lnTo>
                    <a:pt x="2324417" y="670763"/>
                  </a:lnTo>
                  <a:lnTo>
                    <a:pt x="2249373" y="700532"/>
                  </a:lnTo>
                  <a:lnTo>
                    <a:pt x="2196160" y="731888"/>
                  </a:lnTo>
                  <a:lnTo>
                    <a:pt x="2159330" y="762342"/>
                  </a:lnTo>
                  <a:lnTo>
                    <a:pt x="2114118" y="810729"/>
                  </a:lnTo>
                  <a:lnTo>
                    <a:pt x="2095322" y="823734"/>
                  </a:lnTo>
                  <a:lnTo>
                    <a:pt x="2034362" y="840486"/>
                  </a:lnTo>
                  <a:lnTo>
                    <a:pt x="1986483" y="850773"/>
                  </a:lnTo>
                  <a:lnTo>
                    <a:pt x="1931873" y="860983"/>
                  </a:lnTo>
                  <a:lnTo>
                    <a:pt x="1874088" y="870051"/>
                  </a:lnTo>
                  <a:lnTo>
                    <a:pt x="1816684" y="876947"/>
                  </a:lnTo>
                  <a:lnTo>
                    <a:pt x="1763356" y="880643"/>
                  </a:lnTo>
                  <a:lnTo>
                    <a:pt x="1717890" y="880097"/>
                  </a:lnTo>
                  <a:lnTo>
                    <a:pt x="1648421" y="880960"/>
                  </a:lnTo>
                  <a:lnTo>
                    <a:pt x="1596605" y="893051"/>
                  </a:lnTo>
                  <a:lnTo>
                    <a:pt x="1554949" y="912482"/>
                  </a:lnTo>
                  <a:lnTo>
                    <a:pt x="1515706" y="935393"/>
                  </a:lnTo>
                  <a:lnTo>
                    <a:pt x="1402803" y="1022070"/>
                  </a:lnTo>
                  <a:lnTo>
                    <a:pt x="1355940" y="1055230"/>
                  </a:lnTo>
                  <a:lnTo>
                    <a:pt x="1307693" y="1082065"/>
                  </a:lnTo>
                  <a:lnTo>
                    <a:pt x="1259687" y="1097508"/>
                  </a:lnTo>
                  <a:lnTo>
                    <a:pt x="1219174" y="1106017"/>
                  </a:lnTo>
                  <a:lnTo>
                    <a:pt x="1170533" y="1118717"/>
                  </a:lnTo>
                  <a:lnTo>
                    <a:pt x="1117320" y="1134529"/>
                  </a:lnTo>
                  <a:lnTo>
                    <a:pt x="1062583" y="1152372"/>
                  </a:lnTo>
                  <a:lnTo>
                    <a:pt x="1009751" y="1171155"/>
                  </a:lnTo>
                  <a:lnTo>
                    <a:pt x="962126" y="1189799"/>
                  </a:lnTo>
                  <a:lnTo>
                    <a:pt x="923010" y="1207211"/>
                  </a:lnTo>
                  <a:lnTo>
                    <a:pt x="895705" y="1222298"/>
                  </a:lnTo>
                  <a:lnTo>
                    <a:pt x="863574" y="1233309"/>
                  </a:lnTo>
                  <a:lnTo>
                    <a:pt x="822934" y="1232585"/>
                  </a:lnTo>
                  <a:lnTo>
                    <a:pt x="776084" y="1223810"/>
                  </a:lnTo>
                  <a:lnTo>
                    <a:pt x="675246" y="1196873"/>
                  </a:lnTo>
                  <a:lnTo>
                    <a:pt x="626224" y="1186091"/>
                  </a:lnTo>
                  <a:lnTo>
                    <a:pt x="582790" y="1182077"/>
                  </a:lnTo>
                  <a:lnTo>
                    <a:pt x="534657" y="1183551"/>
                  </a:lnTo>
                  <a:lnTo>
                    <a:pt x="483603" y="1190091"/>
                  </a:lnTo>
                  <a:lnTo>
                    <a:pt x="431787" y="1201293"/>
                  </a:lnTo>
                  <a:lnTo>
                    <a:pt x="380733" y="1216723"/>
                  </a:lnTo>
                  <a:lnTo>
                    <a:pt x="332600" y="1235938"/>
                  </a:lnTo>
                  <a:lnTo>
                    <a:pt x="289306" y="1258557"/>
                  </a:lnTo>
                  <a:lnTo>
                    <a:pt x="248158" y="1278280"/>
                  </a:lnTo>
                  <a:lnTo>
                    <a:pt x="197612" y="1295539"/>
                  </a:lnTo>
                  <a:lnTo>
                    <a:pt x="141224" y="1310932"/>
                  </a:lnTo>
                  <a:lnTo>
                    <a:pt x="82042" y="1324991"/>
                  </a:lnTo>
                  <a:lnTo>
                    <a:pt x="23495" y="1338287"/>
                  </a:lnTo>
                  <a:lnTo>
                    <a:pt x="0" y="1343939"/>
                  </a:lnTo>
                  <a:lnTo>
                    <a:pt x="7639240" y="1343939"/>
                  </a:lnTo>
                  <a:close/>
                </a:path>
              </a:pathLst>
            </a:custGeom>
            <a:solidFill>
              <a:srgbClr val="2CB6B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1" name="Google Shape;331;p5"/>
          <p:cNvSpPr txBox="1"/>
          <p:nvPr/>
        </p:nvSpPr>
        <p:spPr>
          <a:xfrm>
            <a:off x="5585460" y="9460244"/>
            <a:ext cx="8066372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3"/>
              </a:rPr>
              <a:t>https://youtu.be/fAYirUzJWF4?si=ST2bSEdayACO2UWy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32" name="Google Shape;332;p5"/>
          <p:cNvGrpSpPr/>
          <p:nvPr/>
        </p:nvGrpSpPr>
        <p:grpSpPr>
          <a:xfrm>
            <a:off x="10708877" y="9878282"/>
            <a:ext cx="2230317" cy="1398272"/>
            <a:chOff x="10708877" y="9878282"/>
            <a:chExt cx="2230317" cy="1398272"/>
          </a:xfrm>
        </p:grpSpPr>
        <p:pic>
          <p:nvPicPr>
            <p:cNvPr id="333" name="Google Shape;333;p5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10708877" y="10558007"/>
              <a:ext cx="2230317" cy="7185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4" name="Google Shape;334;p5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10724388" y="9878282"/>
              <a:ext cx="2202179" cy="69037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5" name="Google Shape;335;p5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2212800" y="2228983"/>
            <a:ext cx="14393001" cy="6974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B36A3C-3053-450C-9BA7-4B50E565C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748" y="2430540"/>
            <a:ext cx="17388590" cy="830997"/>
          </a:xfrm>
        </p:spPr>
        <p:txBody>
          <a:bodyPr/>
          <a:lstStyle/>
          <a:p>
            <a:pPr algn="ctr"/>
            <a:r>
              <a:rPr lang="es-ES" dirty="0"/>
              <a:t> </a:t>
            </a:r>
            <a:r>
              <a:rPr lang="es-ES" b="1" dirty="0"/>
              <a:t>MULATOS DEL MAR: ESCUELA NATURAL Y CULTURAL </a:t>
            </a:r>
            <a:endParaRPr lang="es-CO" b="1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25C5E63-1C7B-4175-BC6F-BB7CB5A78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48" y="3334268"/>
            <a:ext cx="10777422" cy="6062300"/>
          </a:xfr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C3068A06-6247-4DD4-ADF3-2823D0D749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00749" y="5403374"/>
            <a:ext cx="502603" cy="50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s-CO" sz="2309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F2083BFF-04AA-4AC1-BAA5-9D23AE0159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052050" y="5654675"/>
            <a:ext cx="502603" cy="50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s-CO" sz="2309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0BAF43B-4F82-434A-9A0D-33552E91B2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1678" y="3334268"/>
            <a:ext cx="6036660" cy="603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34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B36A3C-3053-450C-9BA7-4B50E565C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454" y="2404061"/>
            <a:ext cx="17388590" cy="1661993"/>
          </a:xfrm>
        </p:spPr>
        <p:txBody>
          <a:bodyPr/>
          <a:lstStyle/>
          <a:p>
            <a:pPr algn="ctr"/>
            <a:r>
              <a:rPr lang="es-ES" b="1" dirty="0"/>
              <a:t>CENTRO </a:t>
            </a:r>
            <a:r>
              <a:rPr lang="es-ES" b="1"/>
              <a:t>DE INTERÉS CRESE: </a:t>
            </a:r>
            <a:r>
              <a:rPr lang="es-ES" b="1" dirty="0"/>
              <a:t>LLANAPAZ- I.E LAS LLANADAS  SAHAGÚN CÓRDOBA  </a:t>
            </a:r>
            <a:endParaRPr lang="es-CO" b="1" dirty="0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C3068A06-6247-4DD4-ADF3-2823D0D749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00749" y="5403374"/>
            <a:ext cx="502603" cy="50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s-CO" sz="2309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F2083BFF-04AA-4AC1-BAA5-9D23AE0159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052050" y="5654675"/>
            <a:ext cx="502603" cy="50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s-CO" sz="2309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A4D08780-8125-4617-A404-1DE275E96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2324" y="4390726"/>
            <a:ext cx="4729388" cy="4706382"/>
          </a:xfr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6759BAF-7882-4E1B-A048-9E1ECE120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00" y="4390726"/>
            <a:ext cx="5928709" cy="466483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03A8563-E0A5-42FA-B09B-CAB7BD9D6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9627" y="4287271"/>
            <a:ext cx="6495654" cy="487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21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64599" y="6528651"/>
            <a:ext cx="10079124" cy="3938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12439" y="8320830"/>
            <a:ext cx="4320033" cy="2808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884908" y="597393"/>
            <a:ext cx="4432827" cy="9994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1" name="Google Shape;241;p4"/>
          <p:cNvGrpSpPr/>
          <p:nvPr/>
        </p:nvGrpSpPr>
        <p:grpSpPr>
          <a:xfrm>
            <a:off x="0" y="9235217"/>
            <a:ext cx="13892432" cy="2074266"/>
            <a:chOff x="0" y="9235217"/>
            <a:chExt cx="13892432" cy="2074266"/>
          </a:xfrm>
        </p:grpSpPr>
        <p:sp>
          <p:nvSpPr>
            <p:cNvPr id="242" name="Google Shape;242;p4"/>
            <p:cNvSpPr/>
            <p:nvPr/>
          </p:nvSpPr>
          <p:spPr>
            <a:xfrm>
              <a:off x="0" y="9235217"/>
              <a:ext cx="7866380" cy="2072639"/>
            </a:xfrm>
            <a:custGeom>
              <a:avLst/>
              <a:gdLst/>
              <a:ahLst/>
              <a:cxnLst/>
              <a:rect l="l" t="t" r="r" b="b"/>
              <a:pathLst>
                <a:path w="7866380" h="2072640" extrusionOk="0">
                  <a:moveTo>
                    <a:pt x="7866304" y="2072360"/>
                  </a:moveTo>
                  <a:lnTo>
                    <a:pt x="7842936" y="2022970"/>
                  </a:lnTo>
                  <a:lnTo>
                    <a:pt x="7819187" y="1978279"/>
                  </a:lnTo>
                  <a:lnTo>
                    <a:pt x="7793533" y="1939391"/>
                  </a:lnTo>
                  <a:lnTo>
                    <a:pt x="7765466" y="1909089"/>
                  </a:lnTo>
                  <a:lnTo>
                    <a:pt x="7724953" y="1880527"/>
                  </a:lnTo>
                  <a:lnTo>
                    <a:pt x="7660183" y="1841550"/>
                  </a:lnTo>
                  <a:lnTo>
                    <a:pt x="7620432" y="1818906"/>
                  </a:lnTo>
                  <a:lnTo>
                    <a:pt x="7576363" y="1794586"/>
                  </a:lnTo>
                  <a:lnTo>
                    <a:pt x="7478712" y="1742071"/>
                  </a:lnTo>
                  <a:lnTo>
                    <a:pt x="7317168" y="1658213"/>
                  </a:lnTo>
                  <a:lnTo>
                    <a:pt x="7100887" y="1549641"/>
                  </a:lnTo>
                  <a:lnTo>
                    <a:pt x="6960565" y="1481251"/>
                  </a:lnTo>
                  <a:lnTo>
                    <a:pt x="6887032" y="1446441"/>
                  </a:lnTo>
                  <a:lnTo>
                    <a:pt x="6758889" y="1387563"/>
                  </a:lnTo>
                  <a:lnTo>
                    <a:pt x="6703771" y="1362900"/>
                  </a:lnTo>
                  <a:lnTo>
                    <a:pt x="6654241" y="1341247"/>
                  </a:lnTo>
                  <a:lnTo>
                    <a:pt x="6609664" y="1322438"/>
                  </a:lnTo>
                  <a:lnTo>
                    <a:pt x="6569913" y="1306360"/>
                  </a:lnTo>
                  <a:lnTo>
                    <a:pt x="6503378" y="1281747"/>
                  </a:lnTo>
                  <a:lnTo>
                    <a:pt x="6439370" y="1263015"/>
                  </a:lnTo>
                  <a:lnTo>
                    <a:pt x="6276937" y="1222349"/>
                  </a:lnTo>
                  <a:lnTo>
                    <a:pt x="6218390" y="1206982"/>
                  </a:lnTo>
                  <a:lnTo>
                    <a:pt x="6164542" y="1191615"/>
                  </a:lnTo>
                  <a:lnTo>
                    <a:pt x="6119203" y="1176794"/>
                  </a:lnTo>
                  <a:lnTo>
                    <a:pt x="6086437" y="1163053"/>
                  </a:lnTo>
                  <a:lnTo>
                    <a:pt x="6061672" y="1155776"/>
                  </a:lnTo>
                  <a:lnTo>
                    <a:pt x="6022695" y="1151013"/>
                  </a:lnTo>
                  <a:lnTo>
                    <a:pt x="5972403" y="1148422"/>
                  </a:lnTo>
                  <a:lnTo>
                    <a:pt x="5913475" y="1147648"/>
                  </a:lnTo>
                  <a:lnTo>
                    <a:pt x="5849213" y="1148308"/>
                  </a:lnTo>
                  <a:lnTo>
                    <a:pt x="5782157" y="1150048"/>
                  </a:lnTo>
                  <a:lnTo>
                    <a:pt x="5715355" y="1152525"/>
                  </a:lnTo>
                  <a:lnTo>
                    <a:pt x="5508231" y="1162392"/>
                  </a:lnTo>
                  <a:lnTo>
                    <a:pt x="5486133" y="1163053"/>
                  </a:lnTo>
                  <a:lnTo>
                    <a:pt x="5387835" y="1159421"/>
                  </a:lnTo>
                  <a:lnTo>
                    <a:pt x="5220957" y="1149464"/>
                  </a:lnTo>
                  <a:lnTo>
                    <a:pt x="5099037" y="1139990"/>
                  </a:lnTo>
                  <a:lnTo>
                    <a:pt x="5040998" y="1134567"/>
                  </a:lnTo>
                  <a:lnTo>
                    <a:pt x="4987798" y="1128737"/>
                  </a:lnTo>
                  <a:lnTo>
                    <a:pt x="4881626" y="1114894"/>
                  </a:lnTo>
                  <a:lnTo>
                    <a:pt x="4821047" y="1108760"/>
                  </a:lnTo>
                  <a:lnTo>
                    <a:pt x="4704969" y="1098727"/>
                  </a:lnTo>
                  <a:lnTo>
                    <a:pt x="4653661" y="1093609"/>
                  </a:lnTo>
                  <a:lnTo>
                    <a:pt x="4609719" y="1087602"/>
                  </a:lnTo>
                  <a:lnTo>
                    <a:pt x="4552061" y="1070521"/>
                  </a:lnTo>
                  <a:lnTo>
                    <a:pt x="4516640" y="1053617"/>
                  </a:lnTo>
                  <a:lnTo>
                    <a:pt x="4461522" y="1033487"/>
                  </a:lnTo>
                  <a:lnTo>
                    <a:pt x="4396371" y="1012710"/>
                  </a:lnTo>
                  <a:lnTo>
                    <a:pt x="4331347" y="993863"/>
                  </a:lnTo>
                  <a:lnTo>
                    <a:pt x="4276102" y="979512"/>
                  </a:lnTo>
                  <a:lnTo>
                    <a:pt x="4063123" y="947153"/>
                  </a:lnTo>
                  <a:lnTo>
                    <a:pt x="3927754" y="925588"/>
                  </a:lnTo>
                  <a:lnTo>
                    <a:pt x="3861841" y="913892"/>
                  </a:lnTo>
                  <a:lnTo>
                    <a:pt x="3802405" y="902093"/>
                  </a:lnTo>
                  <a:lnTo>
                    <a:pt x="3753129" y="890562"/>
                  </a:lnTo>
                  <a:lnTo>
                    <a:pt x="3684930" y="868451"/>
                  </a:lnTo>
                  <a:lnTo>
                    <a:pt x="3640734" y="855726"/>
                  </a:lnTo>
                  <a:lnTo>
                    <a:pt x="3472091" y="811022"/>
                  </a:lnTo>
                  <a:lnTo>
                    <a:pt x="3413925" y="794740"/>
                  </a:lnTo>
                  <a:lnTo>
                    <a:pt x="3359696" y="778230"/>
                  </a:lnTo>
                  <a:lnTo>
                    <a:pt x="3312579" y="761593"/>
                  </a:lnTo>
                  <a:lnTo>
                    <a:pt x="3275368" y="745210"/>
                  </a:lnTo>
                  <a:lnTo>
                    <a:pt x="3222663" y="708761"/>
                  </a:lnTo>
                  <a:lnTo>
                    <a:pt x="3181769" y="686663"/>
                  </a:lnTo>
                  <a:lnTo>
                    <a:pt x="3132874" y="663422"/>
                  </a:lnTo>
                  <a:lnTo>
                    <a:pt x="3027972" y="615924"/>
                  </a:lnTo>
                  <a:lnTo>
                    <a:pt x="2980613" y="592683"/>
                  </a:lnTo>
                  <a:lnTo>
                    <a:pt x="2942386" y="570585"/>
                  </a:lnTo>
                  <a:lnTo>
                    <a:pt x="2917621" y="550024"/>
                  </a:lnTo>
                  <a:lnTo>
                    <a:pt x="2899206" y="536054"/>
                  </a:lnTo>
                  <a:lnTo>
                    <a:pt x="2826054" y="503161"/>
                  </a:lnTo>
                  <a:lnTo>
                    <a:pt x="2775889" y="485127"/>
                  </a:lnTo>
                  <a:lnTo>
                    <a:pt x="2719882" y="466712"/>
                  </a:lnTo>
                  <a:lnTo>
                    <a:pt x="2660446" y="448170"/>
                  </a:lnTo>
                  <a:lnTo>
                    <a:pt x="2392743" y="369303"/>
                  </a:lnTo>
                  <a:lnTo>
                    <a:pt x="2361628" y="359143"/>
                  </a:lnTo>
                  <a:lnTo>
                    <a:pt x="2309431" y="339585"/>
                  </a:lnTo>
                  <a:lnTo>
                    <a:pt x="2255837" y="315963"/>
                  </a:lnTo>
                  <a:lnTo>
                    <a:pt x="2204529" y="289039"/>
                  </a:lnTo>
                  <a:lnTo>
                    <a:pt x="2159825" y="259829"/>
                  </a:lnTo>
                  <a:lnTo>
                    <a:pt x="2125662" y="228968"/>
                  </a:lnTo>
                  <a:lnTo>
                    <a:pt x="2105977" y="197218"/>
                  </a:lnTo>
                  <a:lnTo>
                    <a:pt x="2039175" y="144259"/>
                  </a:lnTo>
                  <a:lnTo>
                    <a:pt x="1914093" y="89522"/>
                  </a:lnTo>
                  <a:lnTo>
                    <a:pt x="1793189" y="46863"/>
                  </a:lnTo>
                  <a:lnTo>
                    <a:pt x="1738960" y="29591"/>
                  </a:lnTo>
                  <a:lnTo>
                    <a:pt x="1611452" y="12446"/>
                  </a:lnTo>
                  <a:lnTo>
                    <a:pt x="1536395" y="3683"/>
                  </a:lnTo>
                  <a:lnTo>
                    <a:pt x="1484464" y="508"/>
                  </a:lnTo>
                  <a:lnTo>
                    <a:pt x="1426298" y="0"/>
                  </a:lnTo>
                  <a:lnTo>
                    <a:pt x="1418424" y="0"/>
                  </a:lnTo>
                  <a:lnTo>
                    <a:pt x="1369529" y="3556"/>
                  </a:lnTo>
                  <a:lnTo>
                    <a:pt x="1322920" y="7874"/>
                  </a:lnTo>
                  <a:lnTo>
                    <a:pt x="1212227" y="19431"/>
                  </a:lnTo>
                  <a:lnTo>
                    <a:pt x="1155788" y="26162"/>
                  </a:lnTo>
                  <a:lnTo>
                    <a:pt x="1103642" y="33147"/>
                  </a:lnTo>
                  <a:lnTo>
                    <a:pt x="1059573" y="40132"/>
                  </a:lnTo>
                  <a:lnTo>
                    <a:pt x="1009713" y="50800"/>
                  </a:lnTo>
                  <a:lnTo>
                    <a:pt x="983983" y="55499"/>
                  </a:lnTo>
                  <a:lnTo>
                    <a:pt x="911491" y="66789"/>
                  </a:lnTo>
                  <a:lnTo>
                    <a:pt x="866355" y="73012"/>
                  </a:lnTo>
                  <a:lnTo>
                    <a:pt x="762381" y="86220"/>
                  </a:lnTo>
                  <a:lnTo>
                    <a:pt x="645502" y="99428"/>
                  </a:lnTo>
                  <a:lnTo>
                    <a:pt x="522236" y="111366"/>
                  </a:lnTo>
                  <a:lnTo>
                    <a:pt x="399046" y="121272"/>
                  </a:lnTo>
                  <a:lnTo>
                    <a:pt x="339509" y="125082"/>
                  </a:lnTo>
                  <a:lnTo>
                    <a:pt x="282422" y="127876"/>
                  </a:lnTo>
                  <a:lnTo>
                    <a:pt x="233095" y="129400"/>
                  </a:lnTo>
                  <a:lnTo>
                    <a:pt x="185928" y="129908"/>
                  </a:lnTo>
                  <a:lnTo>
                    <a:pt x="114134" y="128765"/>
                  </a:lnTo>
                  <a:lnTo>
                    <a:pt x="47650" y="125463"/>
                  </a:lnTo>
                  <a:lnTo>
                    <a:pt x="0" y="121526"/>
                  </a:lnTo>
                  <a:lnTo>
                    <a:pt x="0" y="2072360"/>
                  </a:lnTo>
                  <a:lnTo>
                    <a:pt x="7866304" y="2072360"/>
                  </a:lnTo>
                  <a:close/>
                </a:path>
              </a:pathLst>
            </a:custGeom>
            <a:solidFill>
              <a:srgbClr val="A6CDD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0" y="10277608"/>
              <a:ext cx="5585460" cy="1031875"/>
            </a:xfrm>
            <a:custGeom>
              <a:avLst/>
              <a:gdLst/>
              <a:ahLst/>
              <a:cxnLst/>
              <a:rect l="l" t="t" r="r" b="b"/>
              <a:pathLst>
                <a:path w="5585460" h="1031875" extrusionOk="0">
                  <a:moveTo>
                    <a:pt x="5585180" y="968781"/>
                  </a:moveTo>
                  <a:lnTo>
                    <a:pt x="5507342" y="913142"/>
                  </a:lnTo>
                  <a:lnTo>
                    <a:pt x="5329415" y="849579"/>
                  </a:lnTo>
                  <a:lnTo>
                    <a:pt x="5129390" y="849579"/>
                  </a:lnTo>
                  <a:lnTo>
                    <a:pt x="5040363" y="778040"/>
                  </a:lnTo>
                  <a:lnTo>
                    <a:pt x="4873625" y="778040"/>
                  </a:lnTo>
                  <a:lnTo>
                    <a:pt x="4673600" y="706526"/>
                  </a:lnTo>
                  <a:lnTo>
                    <a:pt x="4384560" y="666788"/>
                  </a:lnTo>
                  <a:lnTo>
                    <a:pt x="4039882" y="539623"/>
                  </a:lnTo>
                  <a:lnTo>
                    <a:pt x="3739667" y="468096"/>
                  </a:lnTo>
                  <a:lnTo>
                    <a:pt x="3406178" y="420408"/>
                  </a:lnTo>
                  <a:lnTo>
                    <a:pt x="3252254" y="364794"/>
                  </a:lnTo>
                  <a:lnTo>
                    <a:pt x="3139351" y="324015"/>
                  </a:lnTo>
                  <a:lnTo>
                    <a:pt x="2961563" y="221742"/>
                  </a:lnTo>
                  <a:lnTo>
                    <a:pt x="2853105" y="173062"/>
                  </a:lnTo>
                  <a:lnTo>
                    <a:pt x="2764586" y="131216"/>
                  </a:lnTo>
                  <a:lnTo>
                    <a:pt x="2694736" y="94589"/>
                  </a:lnTo>
                  <a:lnTo>
                    <a:pt x="2649270" y="68656"/>
                  </a:lnTo>
                  <a:lnTo>
                    <a:pt x="2597962" y="41617"/>
                  </a:lnTo>
                  <a:lnTo>
                    <a:pt x="2548305" y="18097"/>
                  </a:lnTo>
                  <a:lnTo>
                    <a:pt x="2507678" y="2679"/>
                  </a:lnTo>
                  <a:lnTo>
                    <a:pt x="2483548" y="0"/>
                  </a:lnTo>
                  <a:lnTo>
                    <a:pt x="2468054" y="6007"/>
                  </a:lnTo>
                  <a:lnTo>
                    <a:pt x="2294572" y="70739"/>
                  </a:lnTo>
                  <a:lnTo>
                    <a:pt x="1983308" y="70739"/>
                  </a:lnTo>
                  <a:lnTo>
                    <a:pt x="1749755" y="134327"/>
                  </a:lnTo>
                  <a:lnTo>
                    <a:pt x="1594180" y="134327"/>
                  </a:lnTo>
                  <a:lnTo>
                    <a:pt x="1438490" y="205867"/>
                  </a:lnTo>
                  <a:lnTo>
                    <a:pt x="1293964" y="205867"/>
                  </a:lnTo>
                  <a:lnTo>
                    <a:pt x="1082763" y="285330"/>
                  </a:lnTo>
                  <a:lnTo>
                    <a:pt x="971600" y="364794"/>
                  </a:lnTo>
                  <a:lnTo>
                    <a:pt x="827074" y="324015"/>
                  </a:lnTo>
                  <a:lnTo>
                    <a:pt x="704786" y="324015"/>
                  </a:lnTo>
                  <a:lnTo>
                    <a:pt x="615873" y="285330"/>
                  </a:lnTo>
                  <a:lnTo>
                    <a:pt x="526910" y="285330"/>
                  </a:lnTo>
                  <a:lnTo>
                    <a:pt x="460222" y="205867"/>
                  </a:lnTo>
                  <a:lnTo>
                    <a:pt x="171183" y="205867"/>
                  </a:lnTo>
                  <a:lnTo>
                    <a:pt x="71120" y="245592"/>
                  </a:lnTo>
                  <a:lnTo>
                    <a:pt x="0" y="284187"/>
                  </a:lnTo>
                  <a:lnTo>
                    <a:pt x="0" y="1031316"/>
                  </a:lnTo>
                  <a:lnTo>
                    <a:pt x="5585180" y="1031316"/>
                  </a:lnTo>
                  <a:lnTo>
                    <a:pt x="5585180" y="968781"/>
                  </a:lnTo>
                  <a:close/>
                </a:path>
              </a:pathLst>
            </a:custGeom>
            <a:solidFill>
              <a:srgbClr val="3D788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4" name="Google Shape;244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149852" y="9724357"/>
              <a:ext cx="9742580" cy="15806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5" name="Google Shape;245;p4"/>
            <p:cNvSpPr/>
            <p:nvPr/>
          </p:nvSpPr>
          <p:spPr>
            <a:xfrm>
              <a:off x="4718177" y="9963664"/>
              <a:ext cx="7639684" cy="1344295"/>
            </a:xfrm>
            <a:custGeom>
              <a:avLst/>
              <a:gdLst/>
              <a:ahLst/>
              <a:cxnLst/>
              <a:rect l="l" t="t" r="r" b="b"/>
              <a:pathLst>
                <a:path w="7639684" h="1344295" extrusionOk="0">
                  <a:moveTo>
                    <a:pt x="7639240" y="1343939"/>
                  </a:moveTo>
                  <a:lnTo>
                    <a:pt x="7572819" y="1323860"/>
                  </a:lnTo>
                  <a:lnTo>
                    <a:pt x="7449375" y="1284249"/>
                  </a:lnTo>
                  <a:lnTo>
                    <a:pt x="7322007" y="1241361"/>
                  </a:lnTo>
                  <a:lnTo>
                    <a:pt x="7203389" y="1199680"/>
                  </a:lnTo>
                  <a:lnTo>
                    <a:pt x="7151065" y="1180693"/>
                  </a:lnTo>
                  <a:lnTo>
                    <a:pt x="7105726" y="1163675"/>
                  </a:lnTo>
                  <a:lnTo>
                    <a:pt x="7068769" y="1149184"/>
                  </a:lnTo>
                  <a:lnTo>
                    <a:pt x="7041718" y="1137793"/>
                  </a:lnTo>
                  <a:lnTo>
                    <a:pt x="7005142" y="1122895"/>
                  </a:lnTo>
                  <a:lnTo>
                    <a:pt x="6961200" y="1107516"/>
                  </a:lnTo>
                  <a:lnTo>
                    <a:pt x="6911543" y="1092123"/>
                  </a:lnTo>
                  <a:lnTo>
                    <a:pt x="6857568" y="1077226"/>
                  </a:lnTo>
                  <a:lnTo>
                    <a:pt x="6800812" y="1063294"/>
                  </a:lnTo>
                  <a:lnTo>
                    <a:pt x="6742773" y="1050810"/>
                  </a:lnTo>
                  <a:lnTo>
                    <a:pt x="6685115" y="1040257"/>
                  </a:lnTo>
                  <a:lnTo>
                    <a:pt x="6629362" y="1032129"/>
                  </a:lnTo>
                  <a:lnTo>
                    <a:pt x="6577038" y="1026883"/>
                  </a:lnTo>
                  <a:lnTo>
                    <a:pt x="6529540" y="1025042"/>
                  </a:lnTo>
                  <a:lnTo>
                    <a:pt x="6473406" y="1023962"/>
                  </a:lnTo>
                  <a:lnTo>
                    <a:pt x="6417018" y="1021016"/>
                  </a:lnTo>
                  <a:lnTo>
                    <a:pt x="6361265" y="1016546"/>
                  </a:lnTo>
                  <a:lnTo>
                    <a:pt x="6307175" y="1010945"/>
                  </a:lnTo>
                  <a:lnTo>
                    <a:pt x="6255486" y="1004595"/>
                  </a:lnTo>
                  <a:lnTo>
                    <a:pt x="6207353" y="997877"/>
                  </a:lnTo>
                  <a:lnTo>
                    <a:pt x="6163538" y="991146"/>
                  </a:lnTo>
                  <a:lnTo>
                    <a:pt x="6125184" y="984796"/>
                  </a:lnTo>
                  <a:lnTo>
                    <a:pt x="6081115" y="974674"/>
                  </a:lnTo>
                  <a:lnTo>
                    <a:pt x="6031839" y="959065"/>
                  </a:lnTo>
                  <a:lnTo>
                    <a:pt x="5980531" y="939355"/>
                  </a:lnTo>
                  <a:lnTo>
                    <a:pt x="5930112" y="916978"/>
                  </a:lnTo>
                  <a:lnTo>
                    <a:pt x="5883757" y="893330"/>
                  </a:lnTo>
                  <a:lnTo>
                    <a:pt x="5815190" y="847877"/>
                  </a:lnTo>
                  <a:lnTo>
                    <a:pt x="5783440" y="819937"/>
                  </a:lnTo>
                  <a:lnTo>
                    <a:pt x="5744832" y="785291"/>
                  </a:lnTo>
                  <a:lnTo>
                    <a:pt x="5704065" y="745312"/>
                  </a:lnTo>
                  <a:lnTo>
                    <a:pt x="5665457" y="701382"/>
                  </a:lnTo>
                  <a:lnTo>
                    <a:pt x="5633580" y="654862"/>
                  </a:lnTo>
                  <a:lnTo>
                    <a:pt x="5594718" y="564642"/>
                  </a:lnTo>
                  <a:lnTo>
                    <a:pt x="5565254" y="520407"/>
                  </a:lnTo>
                  <a:lnTo>
                    <a:pt x="5528551" y="475881"/>
                  </a:lnTo>
                  <a:lnTo>
                    <a:pt x="5488165" y="432511"/>
                  </a:lnTo>
                  <a:lnTo>
                    <a:pt x="5412092" y="355130"/>
                  </a:lnTo>
                  <a:lnTo>
                    <a:pt x="5383898" y="324065"/>
                  </a:lnTo>
                  <a:lnTo>
                    <a:pt x="5317363" y="272719"/>
                  </a:lnTo>
                  <a:lnTo>
                    <a:pt x="5269230" y="246849"/>
                  </a:lnTo>
                  <a:lnTo>
                    <a:pt x="5215382" y="222440"/>
                  </a:lnTo>
                  <a:lnTo>
                    <a:pt x="5159121" y="200710"/>
                  </a:lnTo>
                  <a:lnTo>
                    <a:pt x="5103368" y="182829"/>
                  </a:lnTo>
                  <a:lnTo>
                    <a:pt x="5051425" y="170014"/>
                  </a:lnTo>
                  <a:lnTo>
                    <a:pt x="4968875" y="158318"/>
                  </a:lnTo>
                  <a:lnTo>
                    <a:pt x="4922647" y="148386"/>
                  </a:lnTo>
                  <a:lnTo>
                    <a:pt x="4870196" y="134683"/>
                  </a:lnTo>
                  <a:lnTo>
                    <a:pt x="4814201" y="118237"/>
                  </a:lnTo>
                  <a:lnTo>
                    <a:pt x="4757178" y="100037"/>
                  </a:lnTo>
                  <a:lnTo>
                    <a:pt x="4701806" y="81127"/>
                  </a:lnTo>
                  <a:lnTo>
                    <a:pt x="4650625" y="62484"/>
                  </a:lnTo>
                  <a:lnTo>
                    <a:pt x="4606302" y="45212"/>
                  </a:lnTo>
                  <a:lnTo>
                    <a:pt x="4548263" y="18542"/>
                  </a:lnTo>
                  <a:lnTo>
                    <a:pt x="4526038" y="10922"/>
                  </a:lnTo>
                  <a:lnTo>
                    <a:pt x="4490224" y="5461"/>
                  </a:lnTo>
                  <a:lnTo>
                    <a:pt x="4443742" y="1905"/>
                  </a:lnTo>
                  <a:lnTo>
                    <a:pt x="4389005" y="254"/>
                  </a:lnTo>
                  <a:lnTo>
                    <a:pt x="4328680" y="0"/>
                  </a:lnTo>
                  <a:lnTo>
                    <a:pt x="4265447" y="1143"/>
                  </a:lnTo>
                  <a:lnTo>
                    <a:pt x="4201693" y="3302"/>
                  </a:lnTo>
                  <a:lnTo>
                    <a:pt x="4140352" y="6350"/>
                  </a:lnTo>
                  <a:lnTo>
                    <a:pt x="4083710" y="10033"/>
                  </a:lnTo>
                  <a:lnTo>
                    <a:pt x="4034688" y="14097"/>
                  </a:lnTo>
                  <a:lnTo>
                    <a:pt x="3995699" y="18542"/>
                  </a:lnTo>
                  <a:lnTo>
                    <a:pt x="3951630" y="26416"/>
                  </a:lnTo>
                  <a:lnTo>
                    <a:pt x="3902100" y="38989"/>
                  </a:lnTo>
                  <a:lnTo>
                    <a:pt x="3849395" y="55245"/>
                  </a:lnTo>
                  <a:lnTo>
                    <a:pt x="3796068" y="74422"/>
                  </a:lnTo>
                  <a:lnTo>
                    <a:pt x="3744506" y="95897"/>
                  </a:lnTo>
                  <a:lnTo>
                    <a:pt x="3697135" y="118719"/>
                  </a:lnTo>
                  <a:lnTo>
                    <a:pt x="3656495" y="142151"/>
                  </a:lnTo>
                  <a:lnTo>
                    <a:pt x="3624872" y="165392"/>
                  </a:lnTo>
                  <a:lnTo>
                    <a:pt x="3586518" y="208724"/>
                  </a:lnTo>
                  <a:lnTo>
                    <a:pt x="3557308" y="232778"/>
                  </a:lnTo>
                  <a:lnTo>
                    <a:pt x="3519335" y="258851"/>
                  </a:lnTo>
                  <a:lnTo>
                    <a:pt x="3474377" y="286042"/>
                  </a:lnTo>
                  <a:lnTo>
                    <a:pt x="3424593" y="313423"/>
                  </a:lnTo>
                  <a:lnTo>
                    <a:pt x="3371888" y="340080"/>
                  </a:lnTo>
                  <a:lnTo>
                    <a:pt x="3318433" y="365086"/>
                  </a:lnTo>
                  <a:lnTo>
                    <a:pt x="3266236" y="387540"/>
                  </a:lnTo>
                  <a:lnTo>
                    <a:pt x="3217214" y="406527"/>
                  </a:lnTo>
                  <a:lnTo>
                    <a:pt x="3121456" y="438302"/>
                  </a:lnTo>
                  <a:lnTo>
                    <a:pt x="3078530" y="455739"/>
                  </a:lnTo>
                  <a:lnTo>
                    <a:pt x="3041065" y="473976"/>
                  </a:lnTo>
                  <a:lnTo>
                    <a:pt x="3005759" y="493560"/>
                  </a:lnTo>
                  <a:lnTo>
                    <a:pt x="2927146" y="539051"/>
                  </a:lnTo>
                  <a:lnTo>
                    <a:pt x="2876981" y="566077"/>
                  </a:lnTo>
                  <a:lnTo>
                    <a:pt x="2838881" y="582358"/>
                  </a:lnTo>
                  <a:lnTo>
                    <a:pt x="2795714" y="595096"/>
                  </a:lnTo>
                  <a:lnTo>
                    <a:pt x="2748470" y="605053"/>
                  </a:lnTo>
                  <a:lnTo>
                    <a:pt x="2697924" y="612914"/>
                  </a:lnTo>
                  <a:lnTo>
                    <a:pt x="2644965" y="619429"/>
                  </a:lnTo>
                  <a:lnTo>
                    <a:pt x="2535110" y="631317"/>
                  </a:lnTo>
                  <a:lnTo>
                    <a:pt x="2480119" y="638124"/>
                  </a:lnTo>
                  <a:lnTo>
                    <a:pt x="2426017" y="646493"/>
                  </a:lnTo>
                  <a:lnTo>
                    <a:pt x="2373820" y="657123"/>
                  </a:lnTo>
                  <a:lnTo>
                    <a:pt x="2324417" y="670763"/>
                  </a:lnTo>
                  <a:lnTo>
                    <a:pt x="2249373" y="700532"/>
                  </a:lnTo>
                  <a:lnTo>
                    <a:pt x="2196160" y="731888"/>
                  </a:lnTo>
                  <a:lnTo>
                    <a:pt x="2159330" y="762342"/>
                  </a:lnTo>
                  <a:lnTo>
                    <a:pt x="2114118" y="810729"/>
                  </a:lnTo>
                  <a:lnTo>
                    <a:pt x="2095322" y="823734"/>
                  </a:lnTo>
                  <a:lnTo>
                    <a:pt x="2034362" y="840486"/>
                  </a:lnTo>
                  <a:lnTo>
                    <a:pt x="1986483" y="850773"/>
                  </a:lnTo>
                  <a:lnTo>
                    <a:pt x="1931873" y="860983"/>
                  </a:lnTo>
                  <a:lnTo>
                    <a:pt x="1874088" y="870051"/>
                  </a:lnTo>
                  <a:lnTo>
                    <a:pt x="1816684" y="876947"/>
                  </a:lnTo>
                  <a:lnTo>
                    <a:pt x="1763356" y="880643"/>
                  </a:lnTo>
                  <a:lnTo>
                    <a:pt x="1717890" y="880097"/>
                  </a:lnTo>
                  <a:lnTo>
                    <a:pt x="1648421" y="880960"/>
                  </a:lnTo>
                  <a:lnTo>
                    <a:pt x="1596605" y="893051"/>
                  </a:lnTo>
                  <a:lnTo>
                    <a:pt x="1554949" y="912482"/>
                  </a:lnTo>
                  <a:lnTo>
                    <a:pt x="1515706" y="935393"/>
                  </a:lnTo>
                  <a:lnTo>
                    <a:pt x="1402803" y="1022070"/>
                  </a:lnTo>
                  <a:lnTo>
                    <a:pt x="1355940" y="1055230"/>
                  </a:lnTo>
                  <a:lnTo>
                    <a:pt x="1307693" y="1082065"/>
                  </a:lnTo>
                  <a:lnTo>
                    <a:pt x="1259687" y="1097508"/>
                  </a:lnTo>
                  <a:lnTo>
                    <a:pt x="1219174" y="1106017"/>
                  </a:lnTo>
                  <a:lnTo>
                    <a:pt x="1170533" y="1118717"/>
                  </a:lnTo>
                  <a:lnTo>
                    <a:pt x="1117320" y="1134529"/>
                  </a:lnTo>
                  <a:lnTo>
                    <a:pt x="1062583" y="1152372"/>
                  </a:lnTo>
                  <a:lnTo>
                    <a:pt x="1009751" y="1171155"/>
                  </a:lnTo>
                  <a:lnTo>
                    <a:pt x="962126" y="1189799"/>
                  </a:lnTo>
                  <a:lnTo>
                    <a:pt x="923010" y="1207211"/>
                  </a:lnTo>
                  <a:lnTo>
                    <a:pt x="895705" y="1222298"/>
                  </a:lnTo>
                  <a:lnTo>
                    <a:pt x="863574" y="1233309"/>
                  </a:lnTo>
                  <a:lnTo>
                    <a:pt x="822934" y="1232585"/>
                  </a:lnTo>
                  <a:lnTo>
                    <a:pt x="776084" y="1223810"/>
                  </a:lnTo>
                  <a:lnTo>
                    <a:pt x="675246" y="1196873"/>
                  </a:lnTo>
                  <a:lnTo>
                    <a:pt x="626224" y="1186091"/>
                  </a:lnTo>
                  <a:lnTo>
                    <a:pt x="582790" y="1182077"/>
                  </a:lnTo>
                  <a:lnTo>
                    <a:pt x="534657" y="1183551"/>
                  </a:lnTo>
                  <a:lnTo>
                    <a:pt x="483603" y="1190091"/>
                  </a:lnTo>
                  <a:lnTo>
                    <a:pt x="431787" y="1201293"/>
                  </a:lnTo>
                  <a:lnTo>
                    <a:pt x="380733" y="1216723"/>
                  </a:lnTo>
                  <a:lnTo>
                    <a:pt x="332600" y="1235938"/>
                  </a:lnTo>
                  <a:lnTo>
                    <a:pt x="289306" y="1258557"/>
                  </a:lnTo>
                  <a:lnTo>
                    <a:pt x="248158" y="1278280"/>
                  </a:lnTo>
                  <a:lnTo>
                    <a:pt x="197612" y="1295539"/>
                  </a:lnTo>
                  <a:lnTo>
                    <a:pt x="141224" y="1310932"/>
                  </a:lnTo>
                  <a:lnTo>
                    <a:pt x="82042" y="1324991"/>
                  </a:lnTo>
                  <a:lnTo>
                    <a:pt x="23495" y="1338287"/>
                  </a:lnTo>
                  <a:lnTo>
                    <a:pt x="0" y="1343939"/>
                  </a:lnTo>
                  <a:lnTo>
                    <a:pt x="7639240" y="1343939"/>
                  </a:lnTo>
                  <a:close/>
                </a:path>
              </a:pathLst>
            </a:custGeom>
            <a:solidFill>
              <a:srgbClr val="2CB6B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6" name="Google Shape;246;p4"/>
          <p:cNvSpPr txBox="1"/>
          <p:nvPr/>
        </p:nvSpPr>
        <p:spPr>
          <a:xfrm>
            <a:off x="2982012" y="1836163"/>
            <a:ext cx="13044300" cy="38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latin typeface="Calibri"/>
                <a:ea typeface="Calibri"/>
                <a:cs typeface="Calibri"/>
                <a:sym typeface="Calibri"/>
              </a:rPr>
              <a:t>¿Qué es el Programa Nacional de Educación para la Paz?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Calibri"/>
                <a:ea typeface="Calibri"/>
                <a:cs typeface="Calibri"/>
                <a:sym typeface="Calibri"/>
              </a:rPr>
              <a:t>Una iniciativa de acción local, investigación e incidencia para ayudar a construir paz en Colombia a través de la educación, impulsada por un grupo de organizaciones de la Sociedad civil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marL="0" marR="1821179" lvl="0" indent="0" algn="ctr" rtl="0">
              <a:lnSpc>
                <a:spcPct val="100000"/>
              </a:lnSpc>
              <a:spcBef>
                <a:spcPts val="3370"/>
              </a:spcBef>
              <a:spcAft>
                <a:spcPts val="0"/>
              </a:spcAft>
              <a:buNone/>
            </a:pPr>
            <a:r>
              <a:rPr lang="en-US" sz="3600">
                <a:latin typeface="Calibri"/>
                <a:ea typeface="Calibri"/>
                <a:cs typeface="Calibri"/>
                <a:sym typeface="Calibri"/>
              </a:rPr>
              <a:t>Socios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4"/>
          <p:cNvSpPr/>
          <p:nvPr/>
        </p:nvSpPr>
        <p:spPr>
          <a:xfrm>
            <a:off x="1312302" y="1013945"/>
            <a:ext cx="304800" cy="412750"/>
          </a:xfrm>
          <a:custGeom>
            <a:avLst/>
            <a:gdLst/>
            <a:ahLst/>
            <a:cxnLst/>
            <a:rect l="l" t="t" r="r" b="b"/>
            <a:pathLst>
              <a:path w="304800" h="412750" extrusionOk="0">
                <a:moveTo>
                  <a:pt x="251925" y="257"/>
                </a:moveTo>
                <a:lnTo>
                  <a:pt x="37173" y="257"/>
                </a:lnTo>
                <a:lnTo>
                  <a:pt x="22568" y="3051"/>
                </a:lnTo>
                <a:lnTo>
                  <a:pt x="10758" y="10671"/>
                </a:lnTo>
                <a:lnTo>
                  <a:pt x="2884" y="22355"/>
                </a:lnTo>
                <a:lnTo>
                  <a:pt x="-36" y="37213"/>
                </a:lnTo>
                <a:lnTo>
                  <a:pt x="-36" y="375914"/>
                </a:lnTo>
                <a:lnTo>
                  <a:pt x="2884" y="390391"/>
                </a:lnTo>
                <a:lnTo>
                  <a:pt x="10758" y="402075"/>
                </a:lnTo>
                <a:lnTo>
                  <a:pt x="22568" y="409822"/>
                </a:lnTo>
                <a:lnTo>
                  <a:pt x="37173" y="412743"/>
                </a:lnTo>
                <a:lnTo>
                  <a:pt x="262211" y="412743"/>
                </a:lnTo>
                <a:lnTo>
                  <a:pt x="294723" y="400551"/>
                </a:lnTo>
                <a:lnTo>
                  <a:pt x="304755" y="373628"/>
                </a:lnTo>
                <a:lnTo>
                  <a:pt x="293453" y="346831"/>
                </a:lnTo>
                <a:lnTo>
                  <a:pt x="262211" y="334640"/>
                </a:lnTo>
                <a:lnTo>
                  <a:pt x="79717" y="334640"/>
                </a:lnTo>
                <a:lnTo>
                  <a:pt x="79717" y="245234"/>
                </a:lnTo>
                <a:lnTo>
                  <a:pt x="230462" y="245234"/>
                </a:lnTo>
                <a:lnTo>
                  <a:pt x="260560" y="233042"/>
                </a:lnTo>
                <a:lnTo>
                  <a:pt x="270466" y="206119"/>
                </a:lnTo>
                <a:lnTo>
                  <a:pt x="260560" y="179323"/>
                </a:lnTo>
                <a:lnTo>
                  <a:pt x="230462" y="167131"/>
                </a:lnTo>
                <a:lnTo>
                  <a:pt x="79717" y="167131"/>
                </a:lnTo>
                <a:lnTo>
                  <a:pt x="79717" y="77725"/>
                </a:lnTo>
                <a:lnTo>
                  <a:pt x="251925" y="77725"/>
                </a:lnTo>
                <a:lnTo>
                  <a:pt x="282404" y="65660"/>
                </a:lnTo>
                <a:lnTo>
                  <a:pt x="292818" y="38991"/>
                </a:lnTo>
                <a:lnTo>
                  <a:pt x="282785" y="12322"/>
                </a:lnTo>
                <a:lnTo>
                  <a:pt x="251925" y="257"/>
                </a:ln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4"/>
          <p:cNvSpPr/>
          <p:nvPr/>
        </p:nvSpPr>
        <p:spPr>
          <a:xfrm>
            <a:off x="1681059" y="1014211"/>
            <a:ext cx="381000" cy="412750"/>
          </a:xfrm>
          <a:custGeom>
            <a:avLst/>
            <a:gdLst/>
            <a:ahLst/>
            <a:cxnLst/>
            <a:rect l="l" t="t" r="r" b="b"/>
            <a:pathLst>
              <a:path w="381000" h="412750" extrusionOk="0">
                <a:moveTo>
                  <a:pt x="380987" y="189979"/>
                </a:moveTo>
                <a:lnTo>
                  <a:pt x="376542" y="157721"/>
                </a:lnTo>
                <a:lnTo>
                  <a:pt x="367525" y="126746"/>
                </a:lnTo>
                <a:lnTo>
                  <a:pt x="354190" y="97409"/>
                </a:lnTo>
                <a:lnTo>
                  <a:pt x="337553" y="72517"/>
                </a:lnTo>
                <a:lnTo>
                  <a:pt x="336283" y="70612"/>
                </a:lnTo>
                <a:lnTo>
                  <a:pt x="313804" y="47117"/>
                </a:lnTo>
                <a:lnTo>
                  <a:pt x="301866" y="38493"/>
                </a:lnTo>
                <a:lnTo>
                  <a:pt x="301866" y="206235"/>
                </a:lnTo>
                <a:lnTo>
                  <a:pt x="298056" y="239255"/>
                </a:lnTo>
                <a:lnTo>
                  <a:pt x="269989" y="298056"/>
                </a:lnTo>
                <a:lnTo>
                  <a:pt x="215252" y="334632"/>
                </a:lnTo>
                <a:lnTo>
                  <a:pt x="178181" y="339839"/>
                </a:lnTo>
                <a:lnTo>
                  <a:pt x="78994" y="339839"/>
                </a:lnTo>
                <a:lnTo>
                  <a:pt x="78994" y="72517"/>
                </a:lnTo>
                <a:lnTo>
                  <a:pt x="178181" y="72517"/>
                </a:lnTo>
                <a:lnTo>
                  <a:pt x="216649" y="77851"/>
                </a:lnTo>
                <a:lnTo>
                  <a:pt x="271894" y="114300"/>
                </a:lnTo>
                <a:lnTo>
                  <a:pt x="298818" y="173088"/>
                </a:lnTo>
                <a:lnTo>
                  <a:pt x="301866" y="206235"/>
                </a:lnTo>
                <a:lnTo>
                  <a:pt x="301866" y="38493"/>
                </a:lnTo>
                <a:lnTo>
                  <a:pt x="286753" y="27559"/>
                </a:lnTo>
                <a:lnTo>
                  <a:pt x="255130" y="12700"/>
                </a:lnTo>
                <a:lnTo>
                  <a:pt x="218935" y="3302"/>
                </a:lnTo>
                <a:lnTo>
                  <a:pt x="178181" y="0"/>
                </a:lnTo>
                <a:lnTo>
                  <a:pt x="41402" y="0"/>
                </a:lnTo>
                <a:lnTo>
                  <a:pt x="26670" y="2794"/>
                </a:lnTo>
                <a:lnTo>
                  <a:pt x="13335" y="10414"/>
                </a:lnTo>
                <a:lnTo>
                  <a:pt x="3683" y="22098"/>
                </a:lnTo>
                <a:lnTo>
                  <a:pt x="0" y="36957"/>
                </a:lnTo>
                <a:lnTo>
                  <a:pt x="0" y="375653"/>
                </a:lnTo>
                <a:lnTo>
                  <a:pt x="3683" y="392417"/>
                </a:lnTo>
                <a:lnTo>
                  <a:pt x="13335" y="403847"/>
                </a:lnTo>
                <a:lnTo>
                  <a:pt x="26670" y="410451"/>
                </a:lnTo>
                <a:lnTo>
                  <a:pt x="41402" y="412483"/>
                </a:lnTo>
                <a:lnTo>
                  <a:pt x="183515" y="412483"/>
                </a:lnTo>
                <a:lnTo>
                  <a:pt x="222618" y="409181"/>
                </a:lnTo>
                <a:lnTo>
                  <a:pt x="288277" y="384797"/>
                </a:lnTo>
                <a:lnTo>
                  <a:pt x="336664" y="341744"/>
                </a:lnTo>
                <a:lnTo>
                  <a:pt x="367525" y="285737"/>
                </a:lnTo>
                <a:lnTo>
                  <a:pt x="380860" y="222491"/>
                </a:lnTo>
                <a:lnTo>
                  <a:pt x="380987" y="189979"/>
                </a:ln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"/>
          <p:cNvSpPr/>
          <p:nvPr/>
        </p:nvSpPr>
        <p:spPr>
          <a:xfrm>
            <a:off x="2132214" y="1010897"/>
            <a:ext cx="359410" cy="426719"/>
          </a:xfrm>
          <a:custGeom>
            <a:avLst/>
            <a:gdLst/>
            <a:ahLst/>
            <a:cxnLst/>
            <a:rect l="l" t="t" r="r" b="b"/>
            <a:pathLst>
              <a:path w="359410" h="426719" extrusionOk="0">
                <a:moveTo>
                  <a:pt x="320101" y="257"/>
                </a:moveTo>
                <a:lnTo>
                  <a:pt x="293305" y="11306"/>
                </a:lnTo>
                <a:lnTo>
                  <a:pt x="281113" y="41912"/>
                </a:lnTo>
                <a:lnTo>
                  <a:pt x="281113" y="258823"/>
                </a:lnTo>
                <a:lnTo>
                  <a:pt x="274128" y="295779"/>
                </a:lnTo>
                <a:lnTo>
                  <a:pt x="255460" y="323083"/>
                </a:lnTo>
                <a:lnTo>
                  <a:pt x="228409" y="340863"/>
                </a:lnTo>
                <a:lnTo>
                  <a:pt x="196279" y="349371"/>
                </a:lnTo>
                <a:lnTo>
                  <a:pt x="162625" y="348736"/>
                </a:lnTo>
                <a:lnTo>
                  <a:pt x="130495" y="339212"/>
                </a:lnTo>
                <a:lnTo>
                  <a:pt x="103572" y="320924"/>
                </a:lnTo>
                <a:lnTo>
                  <a:pt x="84903" y="294128"/>
                </a:lnTo>
                <a:lnTo>
                  <a:pt x="77918" y="258823"/>
                </a:lnTo>
                <a:lnTo>
                  <a:pt x="77918" y="41912"/>
                </a:lnTo>
                <a:lnTo>
                  <a:pt x="65727" y="10544"/>
                </a:lnTo>
                <a:lnTo>
                  <a:pt x="38930" y="511"/>
                </a:lnTo>
                <a:lnTo>
                  <a:pt x="12134" y="11179"/>
                </a:lnTo>
                <a:lnTo>
                  <a:pt x="-57" y="41912"/>
                </a:lnTo>
                <a:lnTo>
                  <a:pt x="-57" y="258823"/>
                </a:lnTo>
                <a:lnTo>
                  <a:pt x="4006" y="298192"/>
                </a:lnTo>
                <a:lnTo>
                  <a:pt x="33088" y="361309"/>
                </a:lnTo>
                <a:lnTo>
                  <a:pt x="83252" y="403345"/>
                </a:lnTo>
                <a:lnTo>
                  <a:pt x="145989" y="424299"/>
                </a:lnTo>
                <a:lnTo>
                  <a:pt x="179516" y="426966"/>
                </a:lnTo>
                <a:lnTo>
                  <a:pt x="213043" y="424299"/>
                </a:lnTo>
                <a:lnTo>
                  <a:pt x="275779" y="403345"/>
                </a:lnTo>
                <a:lnTo>
                  <a:pt x="325943" y="361309"/>
                </a:lnTo>
                <a:lnTo>
                  <a:pt x="355025" y="298192"/>
                </a:lnTo>
                <a:lnTo>
                  <a:pt x="359089" y="258823"/>
                </a:lnTo>
                <a:lnTo>
                  <a:pt x="359089" y="41912"/>
                </a:lnTo>
                <a:lnTo>
                  <a:pt x="346897" y="10036"/>
                </a:lnTo>
                <a:lnTo>
                  <a:pt x="320101" y="257"/>
                </a:ln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4"/>
          <p:cNvSpPr/>
          <p:nvPr/>
        </p:nvSpPr>
        <p:spPr>
          <a:xfrm>
            <a:off x="2560381" y="1003543"/>
            <a:ext cx="824864" cy="427990"/>
          </a:xfrm>
          <a:custGeom>
            <a:avLst/>
            <a:gdLst/>
            <a:ahLst/>
            <a:cxnLst/>
            <a:rect l="l" t="t" r="r" b="b"/>
            <a:pathLst>
              <a:path w="824864" h="427990" extrusionOk="0">
                <a:moveTo>
                  <a:pt x="365874" y="350380"/>
                </a:moveTo>
                <a:lnTo>
                  <a:pt x="363588" y="336664"/>
                </a:lnTo>
                <a:lnTo>
                  <a:pt x="357619" y="325361"/>
                </a:lnTo>
                <a:lnTo>
                  <a:pt x="347205" y="316090"/>
                </a:lnTo>
                <a:lnTo>
                  <a:pt x="333108" y="311010"/>
                </a:lnTo>
                <a:lnTo>
                  <a:pt x="317627" y="311264"/>
                </a:lnTo>
                <a:lnTo>
                  <a:pt x="302768" y="318249"/>
                </a:lnTo>
                <a:lnTo>
                  <a:pt x="281432" y="334505"/>
                </a:lnTo>
                <a:lnTo>
                  <a:pt x="258699" y="346443"/>
                </a:lnTo>
                <a:lnTo>
                  <a:pt x="234696" y="353809"/>
                </a:lnTo>
                <a:lnTo>
                  <a:pt x="209550" y="356349"/>
                </a:lnTo>
                <a:lnTo>
                  <a:pt x="159893" y="348602"/>
                </a:lnTo>
                <a:lnTo>
                  <a:pt x="121666" y="327520"/>
                </a:lnTo>
                <a:lnTo>
                  <a:pt x="94742" y="296151"/>
                </a:lnTo>
                <a:lnTo>
                  <a:pt x="78740" y="257416"/>
                </a:lnTo>
                <a:lnTo>
                  <a:pt x="73533" y="214236"/>
                </a:lnTo>
                <a:lnTo>
                  <a:pt x="78867" y="171945"/>
                </a:lnTo>
                <a:lnTo>
                  <a:pt x="94996" y="134239"/>
                </a:lnTo>
                <a:lnTo>
                  <a:pt x="122047" y="103886"/>
                </a:lnTo>
                <a:lnTo>
                  <a:pt x="160147" y="83566"/>
                </a:lnTo>
                <a:lnTo>
                  <a:pt x="209550" y="76200"/>
                </a:lnTo>
                <a:lnTo>
                  <a:pt x="233553" y="77724"/>
                </a:lnTo>
                <a:lnTo>
                  <a:pt x="255016" y="83058"/>
                </a:lnTo>
                <a:lnTo>
                  <a:pt x="274574" y="93091"/>
                </a:lnTo>
                <a:lnTo>
                  <a:pt x="293116" y="109093"/>
                </a:lnTo>
                <a:lnTo>
                  <a:pt x="305435" y="117475"/>
                </a:lnTo>
                <a:lnTo>
                  <a:pt x="348221" y="110871"/>
                </a:lnTo>
                <a:lnTo>
                  <a:pt x="355714" y="66040"/>
                </a:lnTo>
                <a:lnTo>
                  <a:pt x="313944" y="28829"/>
                </a:lnTo>
                <a:lnTo>
                  <a:pt x="246761" y="3048"/>
                </a:lnTo>
                <a:lnTo>
                  <a:pt x="209550" y="0"/>
                </a:lnTo>
                <a:lnTo>
                  <a:pt x="154686" y="5842"/>
                </a:lnTo>
                <a:lnTo>
                  <a:pt x="107950" y="22352"/>
                </a:lnTo>
                <a:lnTo>
                  <a:pt x="69469" y="48006"/>
                </a:lnTo>
                <a:lnTo>
                  <a:pt x="39243" y="81534"/>
                </a:lnTo>
                <a:lnTo>
                  <a:pt x="17526" y="121412"/>
                </a:lnTo>
                <a:lnTo>
                  <a:pt x="4445" y="166103"/>
                </a:lnTo>
                <a:lnTo>
                  <a:pt x="0" y="214236"/>
                </a:lnTo>
                <a:lnTo>
                  <a:pt x="4064" y="262242"/>
                </a:lnTo>
                <a:lnTo>
                  <a:pt x="16256" y="306946"/>
                </a:lnTo>
                <a:lnTo>
                  <a:pt x="36957" y="346697"/>
                </a:lnTo>
                <a:lnTo>
                  <a:pt x="66294" y="380098"/>
                </a:lnTo>
                <a:lnTo>
                  <a:pt x="104775" y="405752"/>
                </a:lnTo>
                <a:lnTo>
                  <a:pt x="152400" y="422135"/>
                </a:lnTo>
                <a:lnTo>
                  <a:pt x="209550" y="427977"/>
                </a:lnTo>
                <a:lnTo>
                  <a:pt x="246761" y="426199"/>
                </a:lnTo>
                <a:lnTo>
                  <a:pt x="283337" y="419214"/>
                </a:lnTo>
                <a:lnTo>
                  <a:pt x="318389" y="404990"/>
                </a:lnTo>
                <a:lnTo>
                  <a:pt x="351142" y="381368"/>
                </a:lnTo>
                <a:lnTo>
                  <a:pt x="362318" y="365620"/>
                </a:lnTo>
                <a:lnTo>
                  <a:pt x="365874" y="350380"/>
                </a:lnTo>
                <a:close/>
              </a:path>
              <a:path w="824864" h="427990" extrusionOk="0">
                <a:moveTo>
                  <a:pt x="824344" y="398513"/>
                </a:moveTo>
                <a:lnTo>
                  <a:pt x="821677" y="366509"/>
                </a:lnTo>
                <a:lnTo>
                  <a:pt x="813930" y="351015"/>
                </a:lnTo>
                <a:lnTo>
                  <a:pt x="774433" y="272275"/>
                </a:lnTo>
                <a:lnTo>
                  <a:pt x="700265" y="124714"/>
                </a:lnTo>
                <a:lnTo>
                  <a:pt x="684009" y="92202"/>
                </a:lnTo>
                <a:lnTo>
                  <a:pt x="684009" y="272275"/>
                </a:lnTo>
                <a:lnTo>
                  <a:pt x="542912" y="272275"/>
                </a:lnTo>
                <a:lnTo>
                  <a:pt x="616318" y="124714"/>
                </a:lnTo>
                <a:lnTo>
                  <a:pt x="684009" y="272275"/>
                </a:lnTo>
                <a:lnTo>
                  <a:pt x="684009" y="92202"/>
                </a:lnTo>
                <a:lnTo>
                  <a:pt x="653529" y="31496"/>
                </a:lnTo>
                <a:lnTo>
                  <a:pt x="637908" y="13208"/>
                </a:lnTo>
                <a:lnTo>
                  <a:pt x="616826" y="7366"/>
                </a:lnTo>
                <a:lnTo>
                  <a:pt x="595490" y="13589"/>
                </a:lnTo>
                <a:lnTo>
                  <a:pt x="579107" y="31496"/>
                </a:lnTo>
                <a:lnTo>
                  <a:pt x="408038" y="366509"/>
                </a:lnTo>
                <a:lnTo>
                  <a:pt x="403212" y="384543"/>
                </a:lnTo>
                <a:lnTo>
                  <a:pt x="405879" y="400545"/>
                </a:lnTo>
                <a:lnTo>
                  <a:pt x="414388" y="413880"/>
                </a:lnTo>
                <a:lnTo>
                  <a:pt x="427088" y="423786"/>
                </a:lnTo>
                <a:lnTo>
                  <a:pt x="443090" y="425183"/>
                </a:lnTo>
                <a:lnTo>
                  <a:pt x="458076" y="422770"/>
                </a:lnTo>
                <a:lnTo>
                  <a:pt x="470776" y="415785"/>
                </a:lnTo>
                <a:lnTo>
                  <a:pt x="480174" y="403466"/>
                </a:lnTo>
                <a:lnTo>
                  <a:pt x="505955" y="351015"/>
                </a:lnTo>
                <a:lnTo>
                  <a:pt x="726173" y="351015"/>
                </a:lnTo>
                <a:lnTo>
                  <a:pt x="752589" y="403466"/>
                </a:lnTo>
                <a:lnTo>
                  <a:pt x="775957" y="423913"/>
                </a:lnTo>
                <a:lnTo>
                  <a:pt x="804405" y="419976"/>
                </a:lnTo>
                <a:lnTo>
                  <a:pt x="824344" y="398513"/>
                </a:ln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4"/>
          <p:cNvSpPr/>
          <p:nvPr/>
        </p:nvSpPr>
        <p:spPr>
          <a:xfrm>
            <a:off x="3438180" y="1008115"/>
            <a:ext cx="1139825" cy="421005"/>
          </a:xfrm>
          <a:custGeom>
            <a:avLst/>
            <a:gdLst/>
            <a:ahLst/>
            <a:cxnLst/>
            <a:rect l="l" t="t" r="r" b="b"/>
            <a:pathLst>
              <a:path w="1139825" h="421005" extrusionOk="0">
                <a:moveTo>
                  <a:pt x="326263" y="151879"/>
                </a:moveTo>
                <a:lnTo>
                  <a:pt x="318389" y="97663"/>
                </a:lnTo>
                <a:lnTo>
                  <a:pt x="296672" y="55245"/>
                </a:lnTo>
                <a:lnTo>
                  <a:pt x="264287" y="24765"/>
                </a:lnTo>
                <a:lnTo>
                  <a:pt x="250444" y="18288"/>
                </a:lnTo>
                <a:lnTo>
                  <a:pt x="250444" y="151879"/>
                </a:lnTo>
                <a:lnTo>
                  <a:pt x="244856" y="178803"/>
                </a:lnTo>
                <a:lnTo>
                  <a:pt x="229616" y="201790"/>
                </a:lnTo>
                <a:lnTo>
                  <a:pt x="206883" y="218046"/>
                </a:lnTo>
                <a:lnTo>
                  <a:pt x="178943" y="224015"/>
                </a:lnTo>
                <a:lnTo>
                  <a:pt x="78867" y="224015"/>
                </a:lnTo>
                <a:lnTo>
                  <a:pt x="78867" y="75184"/>
                </a:lnTo>
                <a:lnTo>
                  <a:pt x="178943" y="75184"/>
                </a:lnTo>
                <a:lnTo>
                  <a:pt x="206883" y="81280"/>
                </a:lnTo>
                <a:lnTo>
                  <a:pt x="229616" y="97790"/>
                </a:lnTo>
                <a:lnTo>
                  <a:pt x="244856" y="122174"/>
                </a:lnTo>
                <a:lnTo>
                  <a:pt x="250444" y="151879"/>
                </a:lnTo>
                <a:lnTo>
                  <a:pt x="250444" y="18288"/>
                </a:lnTo>
                <a:lnTo>
                  <a:pt x="224028" y="6223"/>
                </a:lnTo>
                <a:lnTo>
                  <a:pt x="178943" y="0"/>
                </a:lnTo>
                <a:lnTo>
                  <a:pt x="40640" y="0"/>
                </a:lnTo>
                <a:lnTo>
                  <a:pt x="23749" y="3683"/>
                </a:lnTo>
                <a:lnTo>
                  <a:pt x="10922" y="13208"/>
                </a:lnTo>
                <a:lnTo>
                  <a:pt x="2794" y="26416"/>
                </a:lnTo>
                <a:lnTo>
                  <a:pt x="0" y="41275"/>
                </a:lnTo>
                <a:lnTo>
                  <a:pt x="0" y="377812"/>
                </a:lnTo>
                <a:lnTo>
                  <a:pt x="3556" y="395338"/>
                </a:lnTo>
                <a:lnTo>
                  <a:pt x="12954" y="408292"/>
                </a:lnTo>
                <a:lnTo>
                  <a:pt x="25908" y="416293"/>
                </a:lnTo>
                <a:lnTo>
                  <a:pt x="40640" y="418960"/>
                </a:lnTo>
                <a:lnTo>
                  <a:pt x="55626" y="416293"/>
                </a:lnTo>
                <a:lnTo>
                  <a:pt x="67818" y="408292"/>
                </a:lnTo>
                <a:lnTo>
                  <a:pt x="75946" y="395338"/>
                </a:lnTo>
                <a:lnTo>
                  <a:pt x="78867" y="377812"/>
                </a:lnTo>
                <a:lnTo>
                  <a:pt x="78867" y="298945"/>
                </a:lnTo>
                <a:lnTo>
                  <a:pt x="178943" y="298945"/>
                </a:lnTo>
                <a:lnTo>
                  <a:pt x="224028" y="292595"/>
                </a:lnTo>
                <a:lnTo>
                  <a:pt x="264287" y="274307"/>
                </a:lnTo>
                <a:lnTo>
                  <a:pt x="296672" y="244335"/>
                </a:lnTo>
                <a:lnTo>
                  <a:pt x="318389" y="203314"/>
                </a:lnTo>
                <a:lnTo>
                  <a:pt x="326263" y="151879"/>
                </a:lnTo>
                <a:close/>
              </a:path>
              <a:path w="1139825" h="421005" extrusionOk="0">
                <a:moveTo>
                  <a:pt x="779005" y="393687"/>
                </a:moveTo>
                <a:lnTo>
                  <a:pt x="776465" y="361683"/>
                </a:lnTo>
                <a:lnTo>
                  <a:pt x="768718" y="346189"/>
                </a:lnTo>
                <a:lnTo>
                  <a:pt x="729081" y="267322"/>
                </a:lnTo>
                <a:lnTo>
                  <a:pt x="638289" y="86741"/>
                </a:lnTo>
                <a:lnTo>
                  <a:pt x="638289" y="267322"/>
                </a:lnTo>
                <a:lnTo>
                  <a:pt x="497446" y="267322"/>
                </a:lnTo>
                <a:lnTo>
                  <a:pt x="570852" y="119507"/>
                </a:lnTo>
                <a:lnTo>
                  <a:pt x="638289" y="267322"/>
                </a:lnTo>
                <a:lnTo>
                  <a:pt x="638289" y="86741"/>
                </a:lnTo>
                <a:lnTo>
                  <a:pt x="607936" y="26162"/>
                </a:lnTo>
                <a:lnTo>
                  <a:pt x="592315" y="7874"/>
                </a:lnTo>
                <a:lnTo>
                  <a:pt x="571233" y="2032"/>
                </a:lnTo>
                <a:lnTo>
                  <a:pt x="550024" y="8255"/>
                </a:lnTo>
                <a:lnTo>
                  <a:pt x="533768" y="26162"/>
                </a:lnTo>
                <a:lnTo>
                  <a:pt x="362204" y="361683"/>
                </a:lnTo>
                <a:lnTo>
                  <a:pt x="357505" y="379717"/>
                </a:lnTo>
                <a:lnTo>
                  <a:pt x="360172" y="395719"/>
                </a:lnTo>
                <a:lnTo>
                  <a:pt x="368554" y="409054"/>
                </a:lnTo>
                <a:lnTo>
                  <a:pt x="381254" y="418960"/>
                </a:lnTo>
                <a:lnTo>
                  <a:pt x="397383" y="420484"/>
                </a:lnTo>
                <a:lnTo>
                  <a:pt x="412496" y="418071"/>
                </a:lnTo>
                <a:lnTo>
                  <a:pt x="425196" y="411086"/>
                </a:lnTo>
                <a:lnTo>
                  <a:pt x="434467" y="398640"/>
                </a:lnTo>
                <a:lnTo>
                  <a:pt x="460235" y="346189"/>
                </a:lnTo>
                <a:lnTo>
                  <a:pt x="680707" y="346189"/>
                </a:lnTo>
                <a:lnTo>
                  <a:pt x="707123" y="398640"/>
                </a:lnTo>
                <a:lnTo>
                  <a:pt x="730491" y="419214"/>
                </a:lnTo>
                <a:lnTo>
                  <a:pt x="759066" y="415150"/>
                </a:lnTo>
                <a:lnTo>
                  <a:pt x="779005" y="393687"/>
                </a:lnTo>
                <a:close/>
              </a:path>
              <a:path w="1139825" h="421005" extrusionOk="0">
                <a:moveTo>
                  <a:pt x="1139672" y="380987"/>
                </a:moveTo>
                <a:lnTo>
                  <a:pt x="1129893" y="354952"/>
                </a:lnTo>
                <a:lnTo>
                  <a:pt x="1102207" y="343014"/>
                </a:lnTo>
                <a:lnTo>
                  <a:pt x="907783" y="343014"/>
                </a:lnTo>
                <a:lnTo>
                  <a:pt x="1111859" y="78105"/>
                </a:lnTo>
                <a:lnTo>
                  <a:pt x="1127734" y="51435"/>
                </a:lnTo>
                <a:lnTo>
                  <a:pt x="1127734" y="26416"/>
                </a:lnTo>
                <a:lnTo>
                  <a:pt x="1113256" y="7747"/>
                </a:lnTo>
                <a:lnTo>
                  <a:pt x="1085316" y="508"/>
                </a:lnTo>
                <a:lnTo>
                  <a:pt x="844537" y="508"/>
                </a:lnTo>
                <a:lnTo>
                  <a:pt x="817105" y="12065"/>
                </a:lnTo>
                <a:lnTo>
                  <a:pt x="807199" y="37338"/>
                </a:lnTo>
                <a:lnTo>
                  <a:pt x="815962" y="62611"/>
                </a:lnTo>
                <a:lnTo>
                  <a:pt x="844537" y="74168"/>
                </a:lnTo>
                <a:lnTo>
                  <a:pt x="1020927" y="74168"/>
                </a:lnTo>
                <a:lnTo>
                  <a:pt x="808088" y="356857"/>
                </a:lnTo>
                <a:lnTo>
                  <a:pt x="798563" y="377431"/>
                </a:lnTo>
                <a:lnTo>
                  <a:pt x="801357" y="397624"/>
                </a:lnTo>
                <a:lnTo>
                  <a:pt x="815327" y="412864"/>
                </a:lnTo>
                <a:lnTo>
                  <a:pt x="839203" y="418960"/>
                </a:lnTo>
                <a:lnTo>
                  <a:pt x="1097635" y="418960"/>
                </a:lnTo>
                <a:lnTo>
                  <a:pt x="1129639" y="407149"/>
                </a:lnTo>
                <a:lnTo>
                  <a:pt x="1139672" y="380987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2" name="Google Shape;252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3913" y="599685"/>
            <a:ext cx="594329" cy="994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B36A3C-3053-450C-9BA7-4B50E565C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454" y="2404061"/>
            <a:ext cx="17388590" cy="830997"/>
          </a:xfrm>
        </p:spPr>
        <p:txBody>
          <a:bodyPr/>
          <a:lstStyle/>
          <a:p>
            <a:pPr algn="ctr"/>
            <a:endParaRPr lang="es-CO" b="1" dirty="0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C3068A06-6247-4DD4-ADF3-2823D0D749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00749" y="5403374"/>
            <a:ext cx="502603" cy="50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s-CO" sz="2309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F2083BFF-04AA-4AC1-BAA5-9D23AE0159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052050" y="5654675"/>
            <a:ext cx="502603" cy="50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s-CO" sz="2309"/>
          </a:p>
        </p:txBody>
      </p:sp>
      <p:pic>
        <p:nvPicPr>
          <p:cNvPr id="15" name="Marcador de contenido 14">
            <a:extLst>
              <a:ext uri="{FF2B5EF4-FFF2-40B4-BE49-F238E27FC236}">
                <a16:creationId xmlns:a16="http://schemas.microsoft.com/office/drawing/2014/main" id="{066440DE-B642-4471-B6F9-F7C910CE2E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6801" y="3610096"/>
            <a:ext cx="8028243" cy="6021184"/>
          </a:xfr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7392C6A-E334-4992-AB42-0D5D0DF0E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817" y="3515166"/>
            <a:ext cx="8064650" cy="606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795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B36A3C-3053-450C-9BA7-4B50E565C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454" y="2404061"/>
            <a:ext cx="17388590" cy="830997"/>
          </a:xfrm>
        </p:spPr>
        <p:txBody>
          <a:bodyPr/>
          <a:lstStyle/>
          <a:p>
            <a:pPr algn="ctr"/>
            <a:r>
              <a:rPr lang="es-ES" b="1" dirty="0"/>
              <a:t>FORMACIÓN PARA EL SER </a:t>
            </a:r>
            <a:endParaRPr lang="es-CO" b="1" dirty="0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C3068A06-6247-4DD4-ADF3-2823D0D749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00749" y="5403374"/>
            <a:ext cx="502603" cy="50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s-CO" sz="2309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F2083BFF-04AA-4AC1-BAA5-9D23AE0159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052050" y="5654675"/>
            <a:ext cx="502603" cy="50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s-CO" sz="2309"/>
          </a:p>
        </p:txBody>
      </p:sp>
      <p:pic>
        <p:nvPicPr>
          <p:cNvPr id="15" name="Marcador de contenido 14">
            <a:extLst>
              <a:ext uri="{FF2B5EF4-FFF2-40B4-BE49-F238E27FC236}">
                <a16:creationId xmlns:a16="http://schemas.microsoft.com/office/drawing/2014/main" id="{64BEB7A3-6E8D-4CD4-A344-362EF425E2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963" y="3270602"/>
            <a:ext cx="7740894" cy="5270749"/>
          </a:xfr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88DE870-2F66-4F1C-8D1E-9A3FB2D44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821" y="3270601"/>
            <a:ext cx="9370223" cy="527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491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33"/>
          <p:cNvSpPr/>
          <p:nvPr/>
        </p:nvSpPr>
        <p:spPr>
          <a:xfrm>
            <a:off x="0" y="-285"/>
            <a:ext cx="20104735" cy="11309985"/>
          </a:xfrm>
          <a:custGeom>
            <a:avLst/>
            <a:gdLst/>
            <a:ahLst/>
            <a:cxnLst/>
            <a:rect l="l" t="t" r="r" b="b"/>
            <a:pathLst>
              <a:path w="20104735" h="11309985" extrusionOk="0">
                <a:moveTo>
                  <a:pt x="20104099" y="11309600"/>
                </a:moveTo>
                <a:lnTo>
                  <a:pt x="20104099" y="285"/>
                </a:lnTo>
                <a:lnTo>
                  <a:pt x="0" y="285"/>
                </a:lnTo>
                <a:lnTo>
                  <a:pt x="0" y="11309600"/>
                </a:lnTo>
                <a:lnTo>
                  <a:pt x="20104099" y="11309600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6" name="Google Shape;746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0104099" cy="11309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1bcd4f5be1_0_120"/>
          <p:cNvSpPr txBox="1"/>
          <p:nvPr/>
        </p:nvSpPr>
        <p:spPr>
          <a:xfrm>
            <a:off x="2944300" y="4949775"/>
            <a:ext cx="13103700" cy="4114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</a:t>
            </a:r>
            <a:r>
              <a:rPr lang="en-US" sz="4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surge de una </a:t>
            </a:r>
            <a:r>
              <a:rPr lang="en-US" sz="4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alianza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entre la </a:t>
            </a:r>
            <a:r>
              <a:rPr lang="en-US" sz="4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Jurisdicción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Especial para la Paz (JEP) y </a:t>
            </a:r>
            <a:r>
              <a:rPr lang="en-US" sz="4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Nacional de </a:t>
            </a:r>
            <a:r>
              <a:rPr lang="en-US" sz="4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Educación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la Paz (</a:t>
            </a:r>
            <a:r>
              <a:rPr lang="en-US" sz="4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Educapaz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US" sz="4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año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2021. </a:t>
            </a:r>
            <a:endParaRPr sz="44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4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400" dirty="0">
              <a:solidFill>
                <a:schemeClr val="dk1"/>
              </a:solidFill>
            </a:endParaRPr>
          </a:p>
        </p:txBody>
      </p:sp>
      <p:pic>
        <p:nvPicPr>
          <p:cNvPr id="258" name="Google Shape;258;g21bcd4f5be1_0_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2091" y="1655148"/>
            <a:ext cx="13419918" cy="3111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g21bcd4f5be1_0_131" descr="Onboarding Infographic - Infogr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204675"/>
            <a:ext cx="8264700" cy="82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g21bcd4f5be1_0_131"/>
          <p:cNvSpPr/>
          <p:nvPr/>
        </p:nvSpPr>
        <p:spPr>
          <a:xfrm rot="-200044">
            <a:off x="6043300" y="1573684"/>
            <a:ext cx="9594640" cy="3802933"/>
          </a:xfrm>
          <a:prstGeom prst="cloudCallout">
            <a:avLst>
              <a:gd name="adj1" fmla="val -61206"/>
              <a:gd name="adj2" fmla="val 12621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700" b="1" i="0" u="none" strike="noStrike" cap="none">
                <a:solidFill>
                  <a:srgbClr val="2F5496"/>
                </a:solidFill>
                <a:latin typeface="Corbel"/>
                <a:ea typeface="Corbel"/>
                <a:cs typeface="Corbel"/>
                <a:sym typeface="Corbel"/>
              </a:rPr>
              <a:t> ¿Cuál es el objetivo de “Justa-</a:t>
            </a:r>
            <a:r>
              <a:rPr lang="en-US" sz="4700" b="1">
                <a:solidFill>
                  <a:srgbClr val="2F5496"/>
                </a:solidFill>
                <a:latin typeface="Corbel"/>
                <a:ea typeface="Corbel"/>
                <a:cs typeface="Corbel"/>
                <a:sym typeface="Corbel"/>
              </a:rPr>
              <a:t>M</a:t>
            </a:r>
            <a:r>
              <a:rPr lang="en-US" sz="4700" b="1" i="0" u="none" strike="noStrike" cap="none">
                <a:solidFill>
                  <a:srgbClr val="2F5496"/>
                </a:solidFill>
                <a:latin typeface="Corbel"/>
                <a:ea typeface="Corbel"/>
                <a:cs typeface="Corbel"/>
                <a:sym typeface="Corbel"/>
              </a:rPr>
              <a:t>ente”?</a:t>
            </a:r>
            <a:endParaRPr sz="2500" b="0" i="0" u="none" strike="noStrike" cap="none">
              <a:solidFill>
                <a:srgbClr val="2F549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652" y="2192999"/>
            <a:ext cx="3581574" cy="335297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6"/>
          <p:cNvSpPr txBox="1"/>
          <p:nvPr/>
        </p:nvSpPr>
        <p:spPr>
          <a:xfrm>
            <a:off x="3734225" y="1604775"/>
            <a:ext cx="15070800" cy="7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715" lvl="0" indent="0" algn="just" rtl="0">
              <a:lnSpc>
                <a:spcPct val="100000"/>
              </a:lnSpc>
              <a:spcBef>
                <a:spcPts val="3840"/>
              </a:spcBef>
              <a:spcAft>
                <a:spcPts val="0"/>
              </a:spcAft>
              <a:buNone/>
            </a:pPr>
            <a:r>
              <a:rPr lang="en-US" sz="3500" b="1">
                <a:latin typeface="Calibri"/>
                <a:ea typeface="Calibri"/>
                <a:cs typeface="Calibri"/>
                <a:sym typeface="Calibri"/>
              </a:rPr>
              <a:t>Objetivo y generalidades del proyecto “Justa-Mente” </a:t>
            </a:r>
            <a:endParaRPr sz="3500" b="1">
              <a:latin typeface="Calibri"/>
              <a:ea typeface="Calibri"/>
              <a:cs typeface="Calibri"/>
              <a:sym typeface="Calibri"/>
            </a:endParaRPr>
          </a:p>
          <a:p>
            <a:pPr marL="12700" marR="5715" lvl="0" indent="0" algn="just" rtl="0">
              <a:lnSpc>
                <a:spcPct val="100000"/>
              </a:lnSpc>
              <a:spcBef>
                <a:spcPts val="3840"/>
              </a:spcBef>
              <a:spcAft>
                <a:spcPts val="0"/>
              </a:spcAft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Promover la sensibilización y el aprendizaje en relación con la justicia transicional como respuesta al conflicto armado y las prácticas restaurativas como apuesta de convivencia en las comunidades educativas. 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457200" marR="5715" lvl="0" indent="-431800" algn="just" rtl="0">
              <a:lnSpc>
                <a:spcPct val="100000"/>
              </a:lnSpc>
              <a:spcBef>
                <a:spcPts val="384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Reconocer la importancia de abordar el enfoque restaurativo, y se apropie para el desarrollo de programas y proyectos de educación para la paz.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457200" marR="5715" lvl="0" indent="-431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Planear la participación del territorio en la movilización en torno a los tres componentes del Sistema Integral para la Paz, en el marco del calendario conmemorativo 2024.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457200" marR="5715" lvl="0" indent="-431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Reconocer el rol de la justicia transicional para reparar los daños causados por el conflicto armado en Colombia y contribuir a las garantías de no repetición, comprendiendo además el papel fundamental del sector educativo en este proceso.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457200" marR="5715" lvl="0" indent="-431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Apropiar herramientas prácticas para introducir el enfoque restaurativo en situaciones de convivencia escolar, y en la construcción de políticas, programas y proyectos de educación para la paz. 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g21bcd4f5be1_0_1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174" y="3600849"/>
            <a:ext cx="8087325" cy="758502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g21bcd4f5be1_0_136"/>
          <p:cNvSpPr/>
          <p:nvPr/>
        </p:nvSpPr>
        <p:spPr>
          <a:xfrm>
            <a:off x="9404175" y="1706625"/>
            <a:ext cx="8241900" cy="1813800"/>
          </a:xfrm>
          <a:prstGeom prst="rect">
            <a:avLst/>
          </a:prstGeom>
          <a:solidFill>
            <a:srgbClr val="C0E6F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59" name="Google Shape;359;g21bcd4f5be1_0_136"/>
          <p:cNvSpPr txBox="1"/>
          <p:nvPr/>
        </p:nvSpPr>
        <p:spPr>
          <a:xfrm>
            <a:off x="9404175" y="2076525"/>
            <a:ext cx="82419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/>
              <a:t>Ejes del enfoque pedagógico del programa</a:t>
            </a:r>
            <a:endParaRPr sz="31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/>
              <a:t>“Justa-Mente”</a:t>
            </a:r>
            <a:endParaRPr sz="3100" b="1"/>
          </a:p>
        </p:txBody>
      </p:sp>
      <p:sp>
        <p:nvSpPr>
          <p:cNvPr id="360" name="Google Shape;360;g21bcd4f5be1_0_136"/>
          <p:cNvSpPr/>
          <p:nvPr/>
        </p:nvSpPr>
        <p:spPr>
          <a:xfrm>
            <a:off x="9615625" y="4061975"/>
            <a:ext cx="7948500" cy="18138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orbel"/>
                <a:ea typeface="Corbel"/>
                <a:cs typeface="Corbel"/>
                <a:sym typeface="Corbel"/>
              </a:rPr>
              <a:t>Prácticas restaurativas como respuesta a los conflictos personales y escolares</a:t>
            </a:r>
            <a:endParaRPr sz="32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61" name="Google Shape;361;g21bcd4f5be1_0_136"/>
          <p:cNvSpPr/>
          <p:nvPr/>
        </p:nvSpPr>
        <p:spPr>
          <a:xfrm>
            <a:off x="9615625" y="7179325"/>
            <a:ext cx="7948500" cy="18138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orbel"/>
                <a:ea typeface="Corbel"/>
                <a:cs typeface="Corbel"/>
                <a:sym typeface="Corbel"/>
              </a:rPr>
              <a:t>Justicia transicional como respuesta a los daños ocasionados por el conflicto armado interno</a:t>
            </a:r>
            <a:endParaRPr sz="32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62" name="Google Shape;362;g21bcd4f5be1_0_136"/>
          <p:cNvSpPr/>
          <p:nvPr/>
        </p:nvSpPr>
        <p:spPr>
          <a:xfrm>
            <a:off x="13283150" y="5982400"/>
            <a:ext cx="560100" cy="11391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1bcd4f5be1_0_59"/>
          <p:cNvSpPr txBox="1"/>
          <p:nvPr/>
        </p:nvSpPr>
        <p:spPr>
          <a:xfrm>
            <a:off x="1360389" y="1635973"/>
            <a:ext cx="16688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6985" lvl="0" indent="0" algn="ctr" rtl="0">
              <a:lnSpc>
                <a:spcPct val="100000"/>
              </a:lnSpc>
              <a:spcBef>
                <a:spcPts val="3844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Batería de herramientas “Justamente”.</a:t>
            </a:r>
            <a:endParaRPr sz="4400"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g21bcd4f5be1_0_59"/>
          <p:cNvSpPr txBox="1"/>
          <p:nvPr/>
        </p:nvSpPr>
        <p:spPr>
          <a:xfrm>
            <a:off x="9308875" y="3451750"/>
            <a:ext cx="77352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Material de Aulas en Paz: Su objetivo es fomentar formas constructivas de participación social mediante un enfoque preventivo e integral.</a:t>
            </a:r>
            <a:endParaRPr sz="3500" baseline="30000"/>
          </a:p>
        </p:txBody>
      </p:sp>
      <p:pic>
        <p:nvPicPr>
          <p:cNvPr id="369" name="Google Shape;369;g21bcd4f5be1_0_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2929825"/>
            <a:ext cx="5048825" cy="6951975"/>
          </a:xfrm>
          <a:prstGeom prst="rect">
            <a:avLst/>
          </a:prstGeom>
          <a:noFill/>
          <a:ln>
            <a:noFill/>
          </a:ln>
          <a:effectLst>
            <a:outerShdw blurRad="485775" dist="19050" dir="5400000" algn="bl" rotWithShape="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7"/>
          <p:cNvSpPr/>
          <p:nvPr/>
        </p:nvSpPr>
        <p:spPr>
          <a:xfrm>
            <a:off x="15123656" y="8006391"/>
            <a:ext cx="3001010" cy="497205"/>
          </a:xfrm>
          <a:custGeom>
            <a:avLst/>
            <a:gdLst/>
            <a:ahLst/>
            <a:cxnLst/>
            <a:rect l="l" t="t" r="r" b="b"/>
            <a:pathLst>
              <a:path w="3001009" h="497204" extrusionOk="0">
                <a:moveTo>
                  <a:pt x="3000679" y="0"/>
                </a:moveTo>
                <a:lnTo>
                  <a:pt x="2909252" y="0"/>
                </a:lnTo>
                <a:lnTo>
                  <a:pt x="2162505" y="0"/>
                </a:lnTo>
                <a:lnTo>
                  <a:pt x="1994865" y="0"/>
                </a:lnTo>
                <a:lnTo>
                  <a:pt x="0" y="0"/>
                </a:lnTo>
                <a:lnTo>
                  <a:pt x="0" y="496811"/>
                </a:lnTo>
                <a:lnTo>
                  <a:pt x="1994865" y="496811"/>
                </a:lnTo>
                <a:lnTo>
                  <a:pt x="2162505" y="496811"/>
                </a:lnTo>
                <a:lnTo>
                  <a:pt x="2909252" y="496811"/>
                </a:lnTo>
                <a:lnTo>
                  <a:pt x="3000679" y="496811"/>
                </a:lnTo>
                <a:lnTo>
                  <a:pt x="3000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7"/>
          <p:cNvSpPr txBox="1"/>
          <p:nvPr/>
        </p:nvSpPr>
        <p:spPr>
          <a:xfrm>
            <a:off x="1360389" y="1635973"/>
            <a:ext cx="16688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6985" lvl="0" indent="0" algn="l" rtl="0">
              <a:lnSpc>
                <a:spcPct val="100000"/>
              </a:lnSpc>
              <a:spcBef>
                <a:spcPts val="3844"/>
              </a:spcBef>
              <a:spcAft>
                <a:spcPts val="0"/>
              </a:spcAft>
              <a:buNone/>
            </a:pPr>
            <a:endParaRPr sz="44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6" name="Google Shape;376;p7" descr="Interfaz de usuario gráfica, Texto, Aplicación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l="3433" r="3256"/>
          <a:stretch/>
        </p:blipFill>
        <p:spPr>
          <a:xfrm>
            <a:off x="2987375" y="2707113"/>
            <a:ext cx="5067875" cy="7001875"/>
          </a:xfrm>
          <a:prstGeom prst="rect">
            <a:avLst/>
          </a:prstGeom>
          <a:noFill/>
          <a:ln>
            <a:noFill/>
          </a:ln>
          <a:effectLst>
            <a:outerShdw blurRad="628650" dist="114300" dir="6000000" algn="bl" rotWithShape="0">
              <a:srgbClr val="000000">
                <a:alpha val="70000"/>
              </a:srgbClr>
            </a:outerShdw>
          </a:effectLst>
        </p:spPr>
      </p:pic>
      <p:sp>
        <p:nvSpPr>
          <p:cNvPr id="377" name="Google Shape;377;p7"/>
          <p:cNvSpPr txBox="1"/>
          <p:nvPr/>
        </p:nvSpPr>
        <p:spPr>
          <a:xfrm>
            <a:off x="8722100" y="4768938"/>
            <a:ext cx="8642100" cy="28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Está diseñada para desarrollar un proyecto de aula enfocado en el fortalecimiento de competencias socioemocionales y habilidades para la reconciliación.</a:t>
            </a:r>
            <a:endParaRPr sz="3500"/>
          </a:p>
        </p:txBody>
      </p:sp>
      <p:sp>
        <p:nvSpPr>
          <p:cNvPr id="378" name="Google Shape;378;p7"/>
          <p:cNvSpPr txBox="1"/>
          <p:nvPr/>
        </p:nvSpPr>
        <p:spPr>
          <a:xfrm>
            <a:off x="8882125" y="3598200"/>
            <a:ext cx="5894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dk1"/>
                </a:solidFill>
              </a:rPr>
              <a:t>Guía “Restaurando-Ando”</a:t>
            </a:r>
            <a:endParaRPr sz="2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692</Words>
  <Application>Microsoft Office PowerPoint</Application>
  <PresentationFormat>Personalizado</PresentationFormat>
  <Paragraphs>79</Paragraphs>
  <Slides>32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9" baseType="lpstr">
      <vt:lpstr>Corbel</vt:lpstr>
      <vt:lpstr>Wingdings</vt:lpstr>
      <vt:lpstr>Arial</vt:lpstr>
      <vt:lpstr>Palatino Linotype</vt:lpstr>
      <vt:lpstr>Times New Roman</vt:lpstr>
      <vt:lpstr>Calibri</vt:lpstr>
      <vt:lpstr>Office Theme</vt:lpstr>
      <vt:lpstr>Presentación de PowerPoint</vt:lpstr>
      <vt:lpstr>Recordando quiénes somos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Guía de Orientaciones para la Dirección de Grupo con Enfoque Restaurativo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ESCUELA RESTAURATIVA </vt:lpstr>
      <vt:lpstr>SECUENCIA DIDÁCTICA: RESTAURANDO-ANDO (6-8) GRADO 7º </vt:lpstr>
      <vt:lpstr>AULA FOCALIZADA: I.E.R MULATOS  NECOCLÍ-ANTIOQUIA  </vt:lpstr>
      <vt:lpstr>PROCESOS DE RESTAURACIÓN </vt:lpstr>
      <vt:lpstr>Presentación de PowerPoint</vt:lpstr>
      <vt:lpstr>PROYECCIÓN </vt:lpstr>
      <vt:lpstr>Presentación de PowerPoint</vt:lpstr>
      <vt:lpstr>                    GRUPO DINAMIZADOR  </vt:lpstr>
      <vt:lpstr>Presentación de PowerPoint</vt:lpstr>
      <vt:lpstr>Presentación de PowerPoint</vt:lpstr>
      <vt:lpstr>Presentación de PowerPoint</vt:lpstr>
      <vt:lpstr> MULATOS DEL MAR: ESCUELA NATURAL Y CULTURAL </vt:lpstr>
      <vt:lpstr>CENTRO DE INTERÉS CRESE: LLANAPAZ- I.E LAS LLANADAS  SAHAGÚN CÓRDOBA  </vt:lpstr>
      <vt:lpstr>Presentación de PowerPoint</vt:lpstr>
      <vt:lpstr>FORMACIÓN PARA EL SER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arteaga rojas</dc:creator>
  <cp:lastModifiedBy>LENOVO</cp:lastModifiedBy>
  <cp:revision>13</cp:revision>
  <dcterms:created xsi:type="dcterms:W3CDTF">2024-07-22T16:44:17Z</dcterms:created>
  <dcterms:modified xsi:type="dcterms:W3CDTF">2024-09-06T17:47:04Z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2024-05-31T00:00:00Z</vt:filetime>
  </property>
  <property fmtid="{D5CDD505-2E9C-101B-9397-08002B2CF9AE}" pid="3" name="Creator">
    <vt:lpwstr>Microsoft® PowerPoint® para Microsoft 365</vt:lpwstr>
  </property>
  <property fmtid="{D5CDD505-2E9C-101B-9397-08002B2CF9AE}" pid="4" name="LastSaved">
    <vt:filetime>2024-07-22T00:00:00Z</vt:filetime>
  </property>
  <property fmtid="{D5CDD505-2E9C-101B-9397-08002B2CF9AE}" pid="5" name="Producer">
    <vt:lpwstr>Microsoft® PowerPoint® para Microsoft 365</vt:lpwstr>
  </property>
</Properties>
</file>